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7" r:id="rId6"/>
    <p:sldId id="274" r:id="rId7"/>
    <p:sldId id="259" r:id="rId8"/>
    <p:sldId id="261" r:id="rId9"/>
    <p:sldId id="273" r:id="rId10"/>
    <p:sldId id="262" r:id="rId11"/>
    <p:sldId id="268" r:id="rId12"/>
    <p:sldId id="269" r:id="rId13"/>
    <p:sldId id="270" r:id="rId14"/>
    <p:sldId id="271" r:id="rId15"/>
    <p:sldId id="263" r:id="rId16"/>
    <p:sldId id="264" r:id="rId17"/>
    <p:sldId id="266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2D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0977BE-4EA2-4A19-9A31-3D22C733F6AE}" v="98" dt="2021-06-14T16:56:22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780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o Michelle" userId="4f3eef08f86cf7de" providerId="LiveId" clId="{CD0977BE-4EA2-4A19-9A31-3D22C733F6AE}"/>
    <pc:docChg chg="undo redo custSel addSld delSld modSld sldOrd">
      <pc:chgData name="Koo Michelle" userId="4f3eef08f86cf7de" providerId="LiveId" clId="{CD0977BE-4EA2-4A19-9A31-3D22C733F6AE}" dt="2021-06-14T16:58:57.142" v="1343" actId="1035"/>
      <pc:docMkLst>
        <pc:docMk/>
      </pc:docMkLst>
      <pc:sldChg chg="modSp mod">
        <pc:chgData name="Koo Michelle" userId="4f3eef08f86cf7de" providerId="LiveId" clId="{CD0977BE-4EA2-4A19-9A31-3D22C733F6AE}" dt="2021-06-14T09:59:59.180" v="120" actId="1036"/>
        <pc:sldMkLst>
          <pc:docMk/>
          <pc:sldMk cId="0" sldId="256"/>
        </pc:sldMkLst>
        <pc:spChg chg="mod">
          <ac:chgData name="Koo Michelle" userId="4f3eef08f86cf7de" providerId="LiveId" clId="{CD0977BE-4EA2-4A19-9A31-3D22C733F6AE}" dt="2021-06-14T09:58:54.993" v="94" actId="1035"/>
          <ac:spMkLst>
            <pc:docMk/>
            <pc:sldMk cId="0" sldId="256"/>
            <ac:spMk id="8" creationId="{00000000-0000-0000-0000-000000000000}"/>
          </ac:spMkLst>
        </pc:spChg>
        <pc:spChg chg="mod">
          <ac:chgData name="Koo Michelle" userId="4f3eef08f86cf7de" providerId="LiveId" clId="{CD0977BE-4EA2-4A19-9A31-3D22C733F6AE}" dt="2021-06-14T09:59:43.832" v="112" actId="255"/>
          <ac:spMkLst>
            <pc:docMk/>
            <pc:sldMk cId="0" sldId="256"/>
            <ac:spMk id="9" creationId="{00000000-0000-0000-0000-000000000000}"/>
          </ac:spMkLst>
        </pc:spChg>
        <pc:spChg chg="mod">
          <ac:chgData name="Koo Michelle" userId="4f3eef08f86cf7de" providerId="LiveId" clId="{CD0977BE-4EA2-4A19-9A31-3D22C733F6AE}" dt="2021-06-14T09:59:59.180" v="120" actId="1036"/>
          <ac:spMkLst>
            <pc:docMk/>
            <pc:sldMk cId="0" sldId="256"/>
            <ac:spMk id="10" creationId="{00000000-0000-0000-0000-000000000000}"/>
          </ac:spMkLst>
        </pc:spChg>
        <pc:grpChg chg="mod">
          <ac:chgData name="Koo Michelle" userId="4f3eef08f86cf7de" providerId="LiveId" clId="{CD0977BE-4EA2-4A19-9A31-3D22C733F6AE}" dt="2021-06-14T09:59:08.480" v="97" actId="1076"/>
          <ac:grpSpMkLst>
            <pc:docMk/>
            <pc:sldMk cId="0" sldId="256"/>
            <ac:grpSpMk id="1002" creationId="{00000000-0000-0000-0000-000000000000}"/>
          </ac:grpSpMkLst>
        </pc:grpChg>
      </pc:sldChg>
      <pc:sldChg chg="addSp delSp modSp mod">
        <pc:chgData name="Koo Michelle" userId="4f3eef08f86cf7de" providerId="LiveId" clId="{CD0977BE-4EA2-4A19-9A31-3D22C733F6AE}" dt="2021-06-14T16:54:21.720" v="1253" actId="120"/>
        <pc:sldMkLst>
          <pc:docMk/>
          <pc:sldMk cId="0" sldId="257"/>
        </pc:sldMkLst>
        <pc:spChg chg="del mod">
          <ac:chgData name="Koo Michelle" userId="4f3eef08f86cf7de" providerId="LiveId" clId="{CD0977BE-4EA2-4A19-9A31-3D22C733F6AE}" dt="2021-06-14T15:19:09.501" v="325" actId="478"/>
          <ac:spMkLst>
            <pc:docMk/>
            <pc:sldMk cId="0" sldId="257"/>
            <ac:spMk id="13" creationId="{C77FAE51-8918-46D9-9B38-1D3627B52A57}"/>
          </ac:spMkLst>
        </pc:spChg>
        <pc:spChg chg="mod">
          <ac:chgData name="Koo Michelle" userId="4f3eef08f86cf7de" providerId="LiveId" clId="{CD0977BE-4EA2-4A19-9A31-3D22C733F6AE}" dt="2021-06-14T16:54:21.720" v="1253" actId="120"/>
          <ac:spMkLst>
            <pc:docMk/>
            <pc:sldMk cId="0" sldId="257"/>
            <ac:spMk id="14" creationId="{A26A0FC4-1668-478D-9E96-7615EDACCEE8}"/>
          </ac:spMkLst>
        </pc:spChg>
        <pc:spChg chg="mod">
          <ac:chgData name="Koo Michelle" userId="4f3eef08f86cf7de" providerId="LiveId" clId="{CD0977BE-4EA2-4A19-9A31-3D22C733F6AE}" dt="2021-06-14T09:57:46.504" v="85" actId="1076"/>
          <ac:spMkLst>
            <pc:docMk/>
            <pc:sldMk cId="0" sldId="257"/>
            <ac:spMk id="16" creationId="{C3CEB5FE-A5D7-4788-A2E4-83BB801E3721}"/>
          </ac:spMkLst>
        </pc:spChg>
        <pc:spChg chg="mod">
          <ac:chgData name="Koo Michelle" userId="4f3eef08f86cf7de" providerId="LiveId" clId="{CD0977BE-4EA2-4A19-9A31-3D22C733F6AE}" dt="2021-06-14T09:57:04.737" v="70" actId="1076"/>
          <ac:spMkLst>
            <pc:docMk/>
            <pc:sldMk cId="0" sldId="257"/>
            <ac:spMk id="17" creationId="{5BF31D4C-C93F-4FFE-B8A2-19F09DC6C8AA}"/>
          </ac:spMkLst>
        </pc:spChg>
        <pc:spChg chg="mod">
          <ac:chgData name="Koo Michelle" userId="4f3eef08f86cf7de" providerId="LiveId" clId="{CD0977BE-4EA2-4A19-9A31-3D22C733F6AE}" dt="2021-06-14T09:57:41.713" v="84" actId="1076"/>
          <ac:spMkLst>
            <pc:docMk/>
            <pc:sldMk cId="0" sldId="257"/>
            <ac:spMk id="19" creationId="{4D64549F-5E4F-4037-8446-5E9E04CD5B99}"/>
          </ac:spMkLst>
        </pc:spChg>
        <pc:spChg chg="mod">
          <ac:chgData name="Koo Michelle" userId="4f3eef08f86cf7de" providerId="LiveId" clId="{CD0977BE-4EA2-4A19-9A31-3D22C733F6AE}" dt="2021-06-14T09:57:31.054" v="83" actId="20577"/>
          <ac:spMkLst>
            <pc:docMk/>
            <pc:sldMk cId="0" sldId="257"/>
            <ac:spMk id="20" creationId="{F9E84CE2-216A-46F9-829E-B13B543391A2}"/>
          </ac:spMkLst>
        </pc:spChg>
        <pc:grpChg chg="add del">
          <ac:chgData name="Koo Michelle" userId="4f3eef08f86cf7de" providerId="LiveId" clId="{CD0977BE-4EA2-4A19-9A31-3D22C733F6AE}" dt="2021-06-14T15:19:14.641" v="327" actId="478"/>
          <ac:grpSpMkLst>
            <pc:docMk/>
            <pc:sldMk cId="0" sldId="257"/>
            <ac:grpSpMk id="1001" creationId="{00000000-0000-0000-0000-000000000000}"/>
          </ac:grpSpMkLst>
        </pc:grpChg>
      </pc:sldChg>
      <pc:sldChg chg="addSp delSp modSp mod">
        <pc:chgData name="Koo Michelle" userId="4f3eef08f86cf7de" providerId="LiveId" clId="{CD0977BE-4EA2-4A19-9A31-3D22C733F6AE}" dt="2021-06-14T15:25:39.883" v="889" actId="14100"/>
        <pc:sldMkLst>
          <pc:docMk/>
          <pc:sldMk cId="0" sldId="258"/>
        </pc:sldMkLst>
        <pc:spChg chg="mod">
          <ac:chgData name="Koo Michelle" userId="4f3eef08f86cf7de" providerId="LiveId" clId="{CD0977BE-4EA2-4A19-9A31-3D22C733F6AE}" dt="2021-06-14T15:24:37.275" v="880"/>
          <ac:spMkLst>
            <pc:docMk/>
            <pc:sldMk cId="0" sldId="258"/>
            <ac:spMk id="2" creationId="{00000000-0000-0000-0000-000000000000}"/>
          </ac:spMkLst>
        </pc:spChg>
        <pc:spChg chg="add del mod">
          <ac:chgData name="Koo Michelle" userId="4f3eef08f86cf7de" providerId="LiveId" clId="{CD0977BE-4EA2-4A19-9A31-3D22C733F6AE}" dt="2021-06-14T15:25:08.196" v="882"/>
          <ac:spMkLst>
            <pc:docMk/>
            <pc:sldMk cId="0" sldId="258"/>
            <ac:spMk id="15" creationId="{C13ED771-14AE-474E-B0FB-E422E5A26FB2}"/>
          </ac:spMkLst>
        </pc:spChg>
        <pc:spChg chg="add mod">
          <ac:chgData name="Koo Michelle" userId="4f3eef08f86cf7de" providerId="LiveId" clId="{CD0977BE-4EA2-4A19-9A31-3D22C733F6AE}" dt="2021-06-14T15:25:19.074" v="884" actId="1076"/>
          <ac:spMkLst>
            <pc:docMk/>
            <pc:sldMk cId="0" sldId="258"/>
            <ac:spMk id="16" creationId="{2E544E10-010B-4EFC-AAB6-F27E5AF057FA}"/>
          </ac:spMkLst>
        </pc:spChg>
        <pc:spChg chg="add mod">
          <ac:chgData name="Koo Michelle" userId="4f3eef08f86cf7de" providerId="LiveId" clId="{CD0977BE-4EA2-4A19-9A31-3D22C733F6AE}" dt="2021-06-14T15:25:39.883" v="889" actId="14100"/>
          <ac:spMkLst>
            <pc:docMk/>
            <pc:sldMk cId="0" sldId="258"/>
            <ac:spMk id="17" creationId="{B77AE401-102E-4207-BD50-E08486B84540}"/>
          </ac:spMkLst>
        </pc:spChg>
        <pc:grpChg chg="del mod">
          <ac:chgData name="Koo Michelle" userId="4f3eef08f86cf7de" providerId="LiveId" clId="{CD0977BE-4EA2-4A19-9A31-3D22C733F6AE}" dt="2021-06-14T13:36:46.459" v="148" actId="478"/>
          <ac:grpSpMkLst>
            <pc:docMk/>
            <pc:sldMk cId="0" sldId="258"/>
            <ac:grpSpMk id="7" creationId="{CD7C02BD-858C-427E-88C2-C8662908C919}"/>
          </ac:grpSpMkLst>
        </pc:grpChg>
        <pc:grpChg chg="add mod ord">
          <ac:chgData name="Koo Michelle" userId="4f3eef08f86cf7de" providerId="LiveId" clId="{CD0977BE-4EA2-4A19-9A31-3D22C733F6AE}" dt="2021-06-14T10:01:55.827" v="131" actId="14100"/>
          <ac:grpSpMkLst>
            <pc:docMk/>
            <pc:sldMk cId="0" sldId="258"/>
            <ac:grpSpMk id="13" creationId="{98A274E4-77BE-4BA6-9D05-97ECA8FD32AB}"/>
          </ac:grpSpMkLst>
        </pc:grpChg>
        <pc:picChg chg="add mod">
          <ac:chgData name="Koo Michelle" userId="4f3eef08f86cf7de" providerId="LiveId" clId="{CD0977BE-4EA2-4A19-9A31-3D22C733F6AE}" dt="2021-06-14T13:37:00.043" v="152" actId="1076"/>
          <ac:picMkLst>
            <pc:docMk/>
            <pc:sldMk cId="0" sldId="258"/>
            <ac:picMk id="4" creationId="{AD17C422-443C-4DC8-BA66-D76848215528}"/>
          </ac:picMkLst>
        </pc:picChg>
        <pc:picChg chg="mod">
          <ac:chgData name="Koo Michelle" userId="4f3eef08f86cf7de" providerId="LiveId" clId="{CD0977BE-4EA2-4A19-9A31-3D22C733F6AE}" dt="2021-06-14T10:01:29.304" v="125"/>
          <ac:picMkLst>
            <pc:docMk/>
            <pc:sldMk cId="0" sldId="258"/>
            <ac:picMk id="14" creationId="{53586261-3B2C-41C9-A31F-F5DA74BE6848}"/>
          </ac:picMkLst>
        </pc:picChg>
      </pc:sldChg>
      <pc:sldChg chg="modSp mod">
        <pc:chgData name="Koo Michelle" userId="4f3eef08f86cf7de" providerId="LiveId" clId="{CD0977BE-4EA2-4A19-9A31-3D22C733F6AE}" dt="2021-06-14T16:57:23.228" v="1310" actId="1076"/>
        <pc:sldMkLst>
          <pc:docMk/>
          <pc:sldMk cId="0" sldId="259"/>
        </pc:sldMkLst>
        <pc:spChg chg="mod">
          <ac:chgData name="Koo Michelle" userId="4f3eef08f86cf7de" providerId="LiveId" clId="{CD0977BE-4EA2-4A19-9A31-3D22C733F6AE}" dt="2021-06-14T16:57:23.228" v="1310" actId="1076"/>
          <ac:spMkLst>
            <pc:docMk/>
            <pc:sldMk cId="0" sldId="259"/>
            <ac:spMk id="10" creationId="{F26FADFD-1027-45CE-BFC8-FA66C4B7A448}"/>
          </ac:spMkLst>
        </pc:spChg>
      </pc:sldChg>
      <pc:sldChg chg="modSp mod">
        <pc:chgData name="Koo Michelle" userId="4f3eef08f86cf7de" providerId="LiveId" clId="{CD0977BE-4EA2-4A19-9A31-3D22C733F6AE}" dt="2021-06-14T10:00:49.994" v="124" actId="1076"/>
        <pc:sldMkLst>
          <pc:docMk/>
          <pc:sldMk cId="0" sldId="260"/>
        </pc:sldMkLst>
        <pc:spChg chg="mod">
          <ac:chgData name="Koo Michelle" userId="4f3eef08f86cf7de" providerId="LiveId" clId="{CD0977BE-4EA2-4A19-9A31-3D22C733F6AE}" dt="2021-06-14T10:00:23.188" v="121" actId="255"/>
          <ac:spMkLst>
            <pc:docMk/>
            <pc:sldMk cId="0" sldId="260"/>
            <ac:spMk id="7" creationId="{00000000-0000-0000-0000-000000000000}"/>
          </ac:spMkLst>
        </pc:spChg>
        <pc:grpChg chg="mod">
          <ac:chgData name="Koo Michelle" userId="4f3eef08f86cf7de" providerId="LiveId" clId="{CD0977BE-4EA2-4A19-9A31-3D22C733F6AE}" dt="2021-06-14T10:00:49.994" v="124" actId="1076"/>
          <ac:grpSpMkLst>
            <pc:docMk/>
            <pc:sldMk cId="0" sldId="260"/>
            <ac:grpSpMk id="1002" creationId="{00000000-0000-0000-0000-000000000000}"/>
          </ac:grpSpMkLst>
        </pc:grpChg>
      </pc:sldChg>
      <pc:sldChg chg="modSp mod">
        <pc:chgData name="Koo Michelle" userId="4f3eef08f86cf7de" providerId="LiveId" clId="{CD0977BE-4EA2-4A19-9A31-3D22C733F6AE}" dt="2021-06-14T10:03:08.213" v="141" actId="113"/>
        <pc:sldMkLst>
          <pc:docMk/>
          <pc:sldMk cId="0" sldId="262"/>
        </pc:sldMkLst>
        <pc:spChg chg="mod">
          <ac:chgData name="Koo Michelle" userId="4f3eef08f86cf7de" providerId="LiveId" clId="{CD0977BE-4EA2-4A19-9A31-3D22C733F6AE}" dt="2021-06-14T10:03:08.213" v="141" actId="113"/>
          <ac:spMkLst>
            <pc:docMk/>
            <pc:sldMk cId="0" sldId="262"/>
            <ac:spMk id="38" creationId="{00762046-89EF-4932-A420-6F7C9450E03D}"/>
          </ac:spMkLst>
        </pc:spChg>
      </pc:sldChg>
      <pc:sldChg chg="addSp delSp modSp mod">
        <pc:chgData name="Koo Michelle" userId="4f3eef08f86cf7de" providerId="LiveId" clId="{CD0977BE-4EA2-4A19-9A31-3D22C733F6AE}" dt="2021-06-14T16:58:57.142" v="1343" actId="1035"/>
        <pc:sldMkLst>
          <pc:docMk/>
          <pc:sldMk cId="0" sldId="264"/>
        </pc:sldMkLst>
        <pc:spChg chg="mod">
          <ac:chgData name="Koo Michelle" userId="4f3eef08f86cf7de" providerId="LiveId" clId="{CD0977BE-4EA2-4A19-9A31-3D22C733F6AE}" dt="2021-06-14T16:58:57.142" v="1343" actId="1035"/>
          <ac:spMkLst>
            <pc:docMk/>
            <pc:sldMk cId="0" sldId="264"/>
            <ac:spMk id="6" creationId="{00000000-0000-0000-0000-000000000000}"/>
          </ac:spMkLst>
        </pc:spChg>
        <pc:spChg chg="mod">
          <ac:chgData name="Koo Michelle" userId="4f3eef08f86cf7de" providerId="LiveId" clId="{CD0977BE-4EA2-4A19-9A31-3D22C733F6AE}" dt="2021-06-14T16:58:57.142" v="1343" actId="1035"/>
          <ac:spMkLst>
            <pc:docMk/>
            <pc:sldMk cId="0" sldId="264"/>
            <ac:spMk id="7" creationId="{00000000-0000-0000-0000-000000000000}"/>
          </ac:spMkLst>
        </pc:spChg>
        <pc:grpChg chg="mod">
          <ac:chgData name="Koo Michelle" userId="4f3eef08f86cf7de" providerId="LiveId" clId="{CD0977BE-4EA2-4A19-9A31-3D22C733F6AE}" dt="2021-06-14T16:48:22.360" v="1173" actId="1076"/>
          <ac:grpSpMkLst>
            <pc:docMk/>
            <pc:sldMk cId="0" sldId="264"/>
            <ac:grpSpMk id="1002" creationId="{00000000-0000-0000-0000-000000000000}"/>
          </ac:grpSpMkLst>
        </pc:grpChg>
        <pc:picChg chg="add del">
          <ac:chgData name="Koo Michelle" userId="4f3eef08f86cf7de" providerId="LiveId" clId="{CD0977BE-4EA2-4A19-9A31-3D22C733F6AE}" dt="2021-06-14T16:56:01.730" v="1303"/>
          <ac:picMkLst>
            <pc:docMk/>
            <pc:sldMk cId="0" sldId="264"/>
            <ac:picMk id="1026" creationId="{119ABA5E-5991-441E-912F-8865A88A75F7}"/>
          </ac:picMkLst>
        </pc:picChg>
      </pc:sldChg>
      <pc:sldChg chg="addSp delSp modSp mod">
        <pc:chgData name="Koo Michelle" userId="4f3eef08f86cf7de" providerId="LiveId" clId="{CD0977BE-4EA2-4A19-9A31-3D22C733F6AE}" dt="2021-06-14T16:44:12.211" v="1142" actId="1076"/>
        <pc:sldMkLst>
          <pc:docMk/>
          <pc:sldMk cId="1513834261" sldId="267"/>
        </pc:sldMkLst>
        <pc:spChg chg="del">
          <ac:chgData name="Koo Michelle" userId="4f3eef08f86cf7de" providerId="LiveId" clId="{CD0977BE-4EA2-4A19-9A31-3D22C733F6AE}" dt="2021-06-14T15:53:01.353" v="891" actId="478"/>
          <ac:spMkLst>
            <pc:docMk/>
            <pc:sldMk cId="1513834261" sldId="267"/>
            <ac:spMk id="9" creationId="{E32608EC-8E6F-48E2-AD4F-C7639ABFBF5A}"/>
          </ac:spMkLst>
        </pc:spChg>
        <pc:spChg chg="mod">
          <ac:chgData name="Koo Michelle" userId="4f3eef08f86cf7de" providerId="LiveId" clId="{CD0977BE-4EA2-4A19-9A31-3D22C733F6AE}" dt="2021-06-14T15:54:52.663" v="923"/>
          <ac:spMkLst>
            <pc:docMk/>
            <pc:sldMk cId="1513834261" sldId="267"/>
            <ac:spMk id="14" creationId="{B7EBF6AF-2BB0-45A2-8801-441B4BB5BBEE}"/>
          </ac:spMkLst>
        </pc:spChg>
        <pc:spChg chg="add mod ord">
          <ac:chgData name="Koo Michelle" userId="4f3eef08f86cf7de" providerId="LiveId" clId="{CD0977BE-4EA2-4A19-9A31-3D22C733F6AE}" dt="2021-06-14T15:54:36.423" v="909" actId="1038"/>
          <ac:spMkLst>
            <pc:docMk/>
            <pc:sldMk cId="1513834261" sldId="267"/>
            <ac:spMk id="17" creationId="{4BD2BB95-990F-4D4F-828B-FA9B55271BBD}"/>
          </ac:spMkLst>
        </pc:spChg>
        <pc:spChg chg="add mod ord">
          <ac:chgData name="Koo Michelle" userId="4f3eef08f86cf7de" providerId="LiveId" clId="{CD0977BE-4EA2-4A19-9A31-3D22C733F6AE}" dt="2021-06-14T15:54:42.558" v="911" actId="166"/>
          <ac:spMkLst>
            <pc:docMk/>
            <pc:sldMk cId="1513834261" sldId="267"/>
            <ac:spMk id="19" creationId="{70EF7E50-693C-40FC-AE2D-342343A69BA2}"/>
          </ac:spMkLst>
        </pc:spChg>
        <pc:grpChg chg="mod ord">
          <ac:chgData name="Koo Michelle" userId="4f3eef08f86cf7de" providerId="LiveId" clId="{CD0977BE-4EA2-4A19-9A31-3D22C733F6AE}" dt="2021-06-14T15:54:31.327" v="907" actId="1076"/>
          <ac:grpSpMkLst>
            <pc:docMk/>
            <pc:sldMk cId="1513834261" sldId="267"/>
            <ac:grpSpMk id="10" creationId="{7A3DAB75-6183-4F77-90AE-A7282EFE2605}"/>
          </ac:grpSpMkLst>
        </pc:grpChg>
        <pc:grpChg chg="del">
          <ac:chgData name="Koo Michelle" userId="4f3eef08f86cf7de" providerId="LiveId" clId="{CD0977BE-4EA2-4A19-9A31-3D22C733F6AE}" dt="2021-06-14T15:52:57.973" v="890" actId="478"/>
          <ac:grpSpMkLst>
            <pc:docMk/>
            <pc:sldMk cId="1513834261" sldId="267"/>
            <ac:grpSpMk id="12" creationId="{9DE76060-FDAE-4EA9-9FB5-2668B1FA5E01}"/>
          </ac:grpSpMkLst>
        </pc:grpChg>
        <pc:grpChg chg="add mod ord">
          <ac:chgData name="Koo Michelle" userId="4f3eef08f86cf7de" providerId="LiveId" clId="{CD0977BE-4EA2-4A19-9A31-3D22C733F6AE}" dt="2021-06-14T16:44:12.211" v="1142" actId="1076"/>
          <ac:grpSpMkLst>
            <pc:docMk/>
            <pc:sldMk cId="1513834261" sldId="267"/>
            <ac:grpSpMk id="15" creationId="{BF0A8615-041E-43CC-8D9D-4684DA8FA6CC}"/>
          </ac:grpSpMkLst>
        </pc:grpChg>
        <pc:grpChg chg="mod">
          <ac:chgData name="Koo Michelle" userId="4f3eef08f86cf7de" providerId="LiveId" clId="{CD0977BE-4EA2-4A19-9A31-3D22C733F6AE}" dt="2021-06-14T16:42:52.159" v="1123" actId="14100"/>
          <ac:grpSpMkLst>
            <pc:docMk/>
            <pc:sldMk cId="1513834261" sldId="267"/>
            <ac:grpSpMk id="1001" creationId="{00000000-0000-0000-0000-000000000000}"/>
          </ac:grpSpMkLst>
        </pc:grpChg>
        <pc:picChg chg="mod modCrop">
          <ac:chgData name="Koo Michelle" userId="4f3eef08f86cf7de" providerId="LiveId" clId="{CD0977BE-4EA2-4A19-9A31-3D22C733F6AE}" dt="2021-06-14T15:53:43.985" v="896" actId="732"/>
          <ac:picMkLst>
            <pc:docMk/>
            <pc:sldMk cId="1513834261" sldId="267"/>
            <ac:picMk id="11" creationId="{2920B750-62C0-448E-AF65-C2C733A30BA4}"/>
          </ac:picMkLst>
        </pc:picChg>
        <pc:picChg chg="mod">
          <ac:chgData name="Koo Michelle" userId="4f3eef08f86cf7de" providerId="LiveId" clId="{CD0977BE-4EA2-4A19-9A31-3D22C733F6AE}" dt="2021-06-14T10:02:32.131" v="139"/>
          <ac:picMkLst>
            <pc:docMk/>
            <pc:sldMk cId="1513834261" sldId="267"/>
            <ac:picMk id="16" creationId="{ABAEE710-02B6-445A-89F9-03800E69CD03}"/>
          </ac:picMkLst>
        </pc:picChg>
        <pc:picChg chg="add mod modCrop">
          <ac:chgData name="Koo Michelle" userId="4f3eef08f86cf7de" providerId="LiveId" clId="{CD0977BE-4EA2-4A19-9A31-3D22C733F6AE}" dt="2021-06-14T15:54:29.256" v="906" actId="1076"/>
          <ac:picMkLst>
            <pc:docMk/>
            <pc:sldMk cId="1513834261" sldId="267"/>
            <ac:picMk id="18" creationId="{AE9874F8-494C-4E19-8E47-1B256E54E229}"/>
          </ac:picMkLst>
        </pc:picChg>
      </pc:sldChg>
      <pc:sldChg chg="modSp mod">
        <pc:chgData name="Koo Michelle" userId="4f3eef08f86cf7de" providerId="LiveId" clId="{CD0977BE-4EA2-4A19-9A31-3D22C733F6AE}" dt="2021-06-14T10:03:59.807" v="146" actId="1076"/>
        <pc:sldMkLst>
          <pc:docMk/>
          <pc:sldMk cId="1415122454" sldId="269"/>
        </pc:sldMkLst>
        <pc:spChg chg="mod">
          <ac:chgData name="Koo Michelle" userId="4f3eef08f86cf7de" providerId="LiveId" clId="{CD0977BE-4EA2-4A19-9A31-3D22C733F6AE}" dt="2021-06-14T10:03:59.807" v="146" actId="1076"/>
          <ac:spMkLst>
            <pc:docMk/>
            <pc:sldMk cId="1415122454" sldId="269"/>
            <ac:spMk id="2" creationId="{00000000-0000-0000-0000-000000000000}"/>
          </ac:spMkLst>
        </pc:spChg>
      </pc:sldChg>
      <pc:sldChg chg="modSp mod">
        <pc:chgData name="Koo Michelle" userId="4f3eef08f86cf7de" providerId="LiveId" clId="{CD0977BE-4EA2-4A19-9A31-3D22C733F6AE}" dt="2021-06-14T10:03:34.005" v="143" actId="1076"/>
        <pc:sldMkLst>
          <pc:docMk/>
          <pc:sldMk cId="2319274212" sldId="270"/>
        </pc:sldMkLst>
        <pc:spChg chg="mod">
          <ac:chgData name="Koo Michelle" userId="4f3eef08f86cf7de" providerId="LiveId" clId="{CD0977BE-4EA2-4A19-9A31-3D22C733F6AE}" dt="2021-06-14T10:03:34.005" v="143" actId="1076"/>
          <ac:spMkLst>
            <pc:docMk/>
            <pc:sldMk cId="2319274212" sldId="270"/>
            <ac:spMk id="2" creationId="{00000000-0000-0000-0000-000000000000}"/>
          </ac:spMkLst>
        </pc:spChg>
      </pc:sldChg>
      <pc:sldChg chg="modSp mod">
        <pc:chgData name="Koo Michelle" userId="4f3eef08f86cf7de" providerId="LiveId" clId="{CD0977BE-4EA2-4A19-9A31-3D22C733F6AE}" dt="2021-06-14T10:04:07.061" v="147" actId="1076"/>
        <pc:sldMkLst>
          <pc:docMk/>
          <pc:sldMk cId="3086353793" sldId="271"/>
        </pc:sldMkLst>
        <pc:spChg chg="mod">
          <ac:chgData name="Koo Michelle" userId="4f3eef08f86cf7de" providerId="LiveId" clId="{CD0977BE-4EA2-4A19-9A31-3D22C733F6AE}" dt="2021-06-14T10:04:07.061" v="147" actId="1076"/>
          <ac:spMkLst>
            <pc:docMk/>
            <pc:sldMk cId="3086353793" sldId="271"/>
            <ac:spMk id="3" creationId="{AFA72E17-8F96-4007-B5A3-23F89E1E2426}"/>
          </ac:spMkLst>
        </pc:spChg>
      </pc:sldChg>
      <pc:sldChg chg="addSp delSp modSp del mod">
        <pc:chgData name="Koo Michelle" userId="4f3eef08f86cf7de" providerId="LiveId" clId="{CD0977BE-4EA2-4A19-9A31-3D22C733F6AE}" dt="2021-06-14T16:09:53.499" v="939" actId="47"/>
        <pc:sldMkLst>
          <pc:docMk/>
          <pc:sldMk cId="2142449360" sldId="272"/>
        </pc:sldMkLst>
        <pc:spChg chg="add del mod">
          <ac:chgData name="Koo Michelle" userId="4f3eef08f86cf7de" providerId="LiveId" clId="{CD0977BE-4EA2-4A19-9A31-3D22C733F6AE}" dt="2021-06-14T15:53:10.511" v="892" actId="21"/>
          <ac:spMkLst>
            <pc:docMk/>
            <pc:sldMk cId="2142449360" sldId="272"/>
            <ac:spMk id="4" creationId="{D7906FD5-5CE7-4226-B194-C5D4DBDF7141}"/>
          </ac:spMkLst>
        </pc:spChg>
        <pc:spChg chg="del">
          <ac:chgData name="Koo Michelle" userId="4f3eef08f86cf7de" providerId="LiveId" clId="{CD0977BE-4EA2-4A19-9A31-3D22C733F6AE}" dt="2021-06-14T13:38:24.977" v="238" actId="478"/>
          <ac:spMkLst>
            <pc:docMk/>
            <pc:sldMk cId="2142449360" sldId="272"/>
            <ac:spMk id="9" creationId="{E32608EC-8E6F-48E2-AD4F-C7639ABFBF5A}"/>
          </ac:spMkLst>
        </pc:spChg>
        <pc:spChg chg="mod">
          <ac:chgData name="Koo Michelle" userId="4f3eef08f86cf7de" providerId="LiveId" clId="{CD0977BE-4EA2-4A19-9A31-3D22C733F6AE}" dt="2021-06-14T14:50:02.605" v="296" actId="20577"/>
          <ac:spMkLst>
            <pc:docMk/>
            <pc:sldMk cId="2142449360" sldId="272"/>
            <ac:spMk id="14" creationId="{B7EBF6AF-2BB0-45A2-8801-441B4BB5BBEE}"/>
          </ac:spMkLst>
        </pc:spChg>
        <pc:grpChg chg="del">
          <ac:chgData name="Koo Michelle" userId="4f3eef08f86cf7de" providerId="LiveId" clId="{CD0977BE-4EA2-4A19-9A31-3D22C733F6AE}" dt="2021-06-14T13:38:22.878" v="237" actId="478"/>
          <ac:grpSpMkLst>
            <pc:docMk/>
            <pc:sldMk cId="2142449360" sldId="272"/>
            <ac:grpSpMk id="10" creationId="{7A3DAB75-6183-4F77-90AE-A7282EFE2605}"/>
          </ac:grpSpMkLst>
        </pc:grpChg>
        <pc:grpChg chg="del">
          <ac:chgData name="Koo Michelle" userId="4f3eef08f86cf7de" providerId="LiveId" clId="{CD0977BE-4EA2-4A19-9A31-3D22C733F6AE}" dt="2021-06-14T13:38:21.679" v="236" actId="478"/>
          <ac:grpSpMkLst>
            <pc:docMk/>
            <pc:sldMk cId="2142449360" sldId="272"/>
            <ac:grpSpMk id="12" creationId="{9DE76060-FDAE-4EA9-9FB5-2668B1FA5E01}"/>
          </ac:grpSpMkLst>
        </pc:grpChg>
        <pc:picChg chg="add del mod modCrop">
          <ac:chgData name="Koo Michelle" userId="4f3eef08f86cf7de" providerId="LiveId" clId="{CD0977BE-4EA2-4A19-9A31-3D22C733F6AE}" dt="2021-06-14T15:53:10.511" v="892" actId="21"/>
          <ac:picMkLst>
            <pc:docMk/>
            <pc:sldMk cId="2142449360" sldId="272"/>
            <ac:picMk id="3" creationId="{74D5CBFD-A016-4101-B534-AC08F3D9C100}"/>
          </ac:picMkLst>
        </pc:picChg>
        <pc:picChg chg="add del">
          <ac:chgData name="Koo Michelle" userId="4f3eef08f86cf7de" providerId="LiveId" clId="{CD0977BE-4EA2-4A19-9A31-3D22C733F6AE}" dt="2021-06-14T15:55:15.736" v="925" actId="478"/>
          <ac:picMkLst>
            <pc:docMk/>
            <pc:sldMk cId="2142449360" sldId="272"/>
            <ac:picMk id="7" creationId="{1CCA696F-1CDF-4D4C-A070-B1FF2C13AD56}"/>
          </ac:picMkLst>
        </pc:picChg>
      </pc:sldChg>
      <pc:sldChg chg="addSp delSp modSp mod ord">
        <pc:chgData name="Koo Michelle" userId="4f3eef08f86cf7de" providerId="LiveId" clId="{CD0977BE-4EA2-4A19-9A31-3D22C733F6AE}" dt="2021-06-14T16:58:05.281" v="1337" actId="1035"/>
        <pc:sldMkLst>
          <pc:docMk/>
          <pc:sldMk cId="3569106572" sldId="273"/>
        </pc:sldMkLst>
        <pc:spChg chg="del">
          <ac:chgData name="Koo Michelle" userId="4f3eef08f86cf7de" providerId="LiveId" clId="{CD0977BE-4EA2-4A19-9A31-3D22C733F6AE}" dt="2021-06-14T16:09:06.778" v="935" actId="478"/>
          <ac:spMkLst>
            <pc:docMk/>
            <pc:sldMk cId="3569106572" sldId="273"/>
            <ac:spMk id="2" creationId="{00000000-0000-0000-0000-000000000000}"/>
          </ac:spMkLst>
        </pc:spChg>
        <pc:spChg chg="del">
          <ac:chgData name="Koo Michelle" userId="4f3eef08f86cf7de" providerId="LiveId" clId="{CD0977BE-4EA2-4A19-9A31-3D22C733F6AE}" dt="2021-06-14T16:57:39.499" v="1312" actId="478"/>
          <ac:spMkLst>
            <pc:docMk/>
            <pc:sldMk cId="3569106572" sldId="273"/>
            <ac:spMk id="10" creationId="{3466CD2B-ABAA-4D0B-B8A6-D381B2B7D036}"/>
          </ac:spMkLst>
        </pc:spChg>
        <pc:spChg chg="del">
          <ac:chgData name="Koo Michelle" userId="4f3eef08f86cf7de" providerId="LiveId" clId="{CD0977BE-4EA2-4A19-9A31-3D22C733F6AE}" dt="2021-06-14T15:55:43.671" v="926" actId="478"/>
          <ac:spMkLst>
            <pc:docMk/>
            <pc:sldMk cId="3569106572" sldId="273"/>
            <ac:spMk id="16" creationId="{2E544E10-010B-4EFC-AAB6-F27E5AF057FA}"/>
          </ac:spMkLst>
        </pc:spChg>
        <pc:spChg chg="del">
          <ac:chgData name="Koo Michelle" userId="4f3eef08f86cf7de" providerId="LiveId" clId="{CD0977BE-4EA2-4A19-9A31-3D22C733F6AE}" dt="2021-06-14T15:55:48.091" v="928" actId="478"/>
          <ac:spMkLst>
            <pc:docMk/>
            <pc:sldMk cId="3569106572" sldId="273"/>
            <ac:spMk id="17" creationId="{B77AE401-102E-4207-BD50-E08486B84540}"/>
          </ac:spMkLst>
        </pc:spChg>
        <pc:grpChg chg="add del mod">
          <ac:chgData name="Koo Michelle" userId="4f3eef08f86cf7de" providerId="LiveId" clId="{CD0977BE-4EA2-4A19-9A31-3D22C733F6AE}" dt="2021-06-14T16:57:35.461" v="1311" actId="1076"/>
          <ac:grpSpMkLst>
            <pc:docMk/>
            <pc:sldMk cId="3569106572" sldId="273"/>
            <ac:grpSpMk id="11" creationId="{3365C9B4-B6F5-4E4E-A12E-046E1AFDD37E}"/>
          </ac:grpSpMkLst>
        </pc:grpChg>
        <pc:picChg chg="del">
          <ac:chgData name="Koo Michelle" userId="4f3eef08f86cf7de" providerId="LiveId" clId="{CD0977BE-4EA2-4A19-9A31-3D22C733F6AE}" dt="2021-06-14T15:55:45.556" v="927" actId="478"/>
          <ac:picMkLst>
            <pc:docMk/>
            <pc:sldMk cId="3569106572" sldId="273"/>
            <ac:picMk id="4" creationId="{AD17C422-443C-4DC8-BA66-D76848215528}"/>
          </ac:picMkLst>
        </pc:picChg>
        <pc:picChg chg="add mod">
          <ac:chgData name="Koo Michelle" userId="4f3eef08f86cf7de" providerId="LiveId" clId="{CD0977BE-4EA2-4A19-9A31-3D22C733F6AE}" dt="2021-06-14T16:57:59.764" v="1329" actId="1037"/>
          <ac:picMkLst>
            <pc:docMk/>
            <pc:sldMk cId="3569106572" sldId="273"/>
            <ac:picMk id="5" creationId="{25C8AF0D-37C8-4AEE-B01D-215666C6BDF1}"/>
          </ac:picMkLst>
        </pc:picChg>
        <pc:picChg chg="add mod ord">
          <ac:chgData name="Koo Michelle" userId="4f3eef08f86cf7de" providerId="LiveId" clId="{CD0977BE-4EA2-4A19-9A31-3D22C733F6AE}" dt="2021-06-14T16:58:05.281" v="1337" actId="1035"/>
          <ac:picMkLst>
            <pc:docMk/>
            <pc:sldMk cId="3569106572" sldId="273"/>
            <ac:picMk id="8" creationId="{21EBA2AC-23F2-4067-A27F-B526D3097189}"/>
          </ac:picMkLst>
        </pc:picChg>
        <pc:picChg chg="add mod">
          <ac:chgData name="Koo Michelle" userId="4f3eef08f86cf7de" providerId="LiveId" clId="{CD0977BE-4EA2-4A19-9A31-3D22C733F6AE}" dt="2021-06-14T16:58:03.042" v="1333" actId="1038"/>
          <ac:picMkLst>
            <pc:docMk/>
            <pc:sldMk cId="3569106572" sldId="273"/>
            <ac:picMk id="15" creationId="{E93B6D10-95FF-4369-9597-6A3C8985169E}"/>
          </ac:picMkLst>
        </pc:picChg>
        <pc:picChg chg="add del mod">
          <ac:chgData name="Koo Michelle" userId="4f3eef08f86cf7de" providerId="LiveId" clId="{CD0977BE-4EA2-4A19-9A31-3D22C733F6AE}" dt="2021-06-14T16:15:39.238" v="950" actId="478"/>
          <ac:picMkLst>
            <pc:docMk/>
            <pc:sldMk cId="3569106572" sldId="273"/>
            <ac:picMk id="19" creationId="{A25AB42E-BA56-4371-B0B0-7A2C4FB87AAE}"/>
          </ac:picMkLst>
        </pc:picChg>
        <pc:picChg chg="add del mod">
          <ac:chgData name="Koo Michelle" userId="4f3eef08f86cf7de" providerId="LiveId" clId="{CD0977BE-4EA2-4A19-9A31-3D22C733F6AE}" dt="2021-06-14T16:44:32.649" v="1143" actId="21"/>
          <ac:picMkLst>
            <pc:docMk/>
            <pc:sldMk cId="3569106572" sldId="273"/>
            <ac:picMk id="21" creationId="{B111EF30-8028-4711-BA4D-F65EDAA41C3D}"/>
          </ac:picMkLst>
        </pc:picChg>
        <pc:picChg chg="add del mod">
          <ac:chgData name="Koo Michelle" userId="4f3eef08f86cf7de" providerId="LiveId" clId="{CD0977BE-4EA2-4A19-9A31-3D22C733F6AE}" dt="2021-06-14T16:44:32.649" v="1143" actId="21"/>
          <ac:picMkLst>
            <pc:docMk/>
            <pc:sldMk cId="3569106572" sldId="273"/>
            <ac:picMk id="23" creationId="{29C06E82-7352-48D8-A9CD-0ECDB27A0F3A}"/>
          </ac:picMkLst>
        </pc:picChg>
        <pc:picChg chg="add mod ord">
          <ac:chgData name="Koo Michelle" userId="4f3eef08f86cf7de" providerId="LiveId" clId="{CD0977BE-4EA2-4A19-9A31-3D22C733F6AE}" dt="2021-06-14T16:58:01.313" v="1331" actId="1037"/>
          <ac:picMkLst>
            <pc:docMk/>
            <pc:sldMk cId="3569106572" sldId="273"/>
            <ac:picMk id="25" creationId="{1474BAF1-6FF9-4B7C-8680-36D8405C40D4}"/>
          </ac:picMkLst>
        </pc:picChg>
      </pc:sldChg>
      <pc:sldChg chg="add del setBg">
        <pc:chgData name="Koo Michelle" userId="4f3eef08f86cf7de" providerId="LiveId" clId="{CD0977BE-4EA2-4A19-9A31-3D22C733F6AE}" dt="2021-06-14T15:55:51.334" v="930"/>
        <pc:sldMkLst>
          <pc:docMk/>
          <pc:sldMk cId="682533045" sldId="274"/>
        </pc:sldMkLst>
      </pc:sldChg>
      <pc:sldChg chg="addSp delSp modSp mod">
        <pc:chgData name="Koo Michelle" userId="4f3eef08f86cf7de" providerId="LiveId" clId="{CD0977BE-4EA2-4A19-9A31-3D22C733F6AE}" dt="2021-06-14T16:56:22.543" v="1309" actId="1076"/>
        <pc:sldMkLst>
          <pc:docMk/>
          <pc:sldMk cId="2259897517" sldId="274"/>
        </pc:sldMkLst>
        <pc:spChg chg="mod">
          <ac:chgData name="Koo Michelle" userId="4f3eef08f86cf7de" providerId="LiveId" clId="{CD0977BE-4EA2-4A19-9A31-3D22C733F6AE}" dt="2021-06-14T16:26:44.009" v="1028" actId="20577"/>
          <ac:spMkLst>
            <pc:docMk/>
            <pc:sldMk cId="2259897517" sldId="274"/>
            <ac:spMk id="14" creationId="{B7EBF6AF-2BB0-45A2-8801-441B4BB5BBEE}"/>
          </ac:spMkLst>
        </pc:spChg>
        <pc:spChg chg="del">
          <ac:chgData name="Koo Michelle" userId="4f3eef08f86cf7de" providerId="LiveId" clId="{CD0977BE-4EA2-4A19-9A31-3D22C733F6AE}" dt="2021-06-14T16:25:28.964" v="962" actId="478"/>
          <ac:spMkLst>
            <pc:docMk/>
            <pc:sldMk cId="2259897517" sldId="274"/>
            <ac:spMk id="17" creationId="{4BD2BB95-990F-4D4F-828B-FA9B55271BBD}"/>
          </ac:spMkLst>
        </pc:spChg>
        <pc:spChg chg="del">
          <ac:chgData name="Koo Michelle" userId="4f3eef08f86cf7de" providerId="LiveId" clId="{CD0977BE-4EA2-4A19-9A31-3D22C733F6AE}" dt="2021-06-14T16:25:23.827" v="958" actId="478"/>
          <ac:spMkLst>
            <pc:docMk/>
            <pc:sldMk cId="2259897517" sldId="274"/>
            <ac:spMk id="19" creationId="{70EF7E50-693C-40FC-AE2D-342343A69BA2}"/>
          </ac:spMkLst>
        </pc:spChg>
        <pc:spChg chg="add mod">
          <ac:chgData name="Koo Michelle" userId="4f3eef08f86cf7de" providerId="LiveId" clId="{CD0977BE-4EA2-4A19-9A31-3D22C733F6AE}" dt="2021-06-14T16:45:19.306" v="1153" actId="1076"/>
          <ac:spMkLst>
            <pc:docMk/>
            <pc:sldMk cId="2259897517" sldId="274"/>
            <ac:spMk id="20" creationId="{89DD2586-AD33-4056-884E-C036ABB0A807}"/>
          </ac:spMkLst>
        </pc:spChg>
        <pc:grpChg chg="del">
          <ac:chgData name="Koo Michelle" userId="4f3eef08f86cf7de" providerId="LiveId" clId="{CD0977BE-4EA2-4A19-9A31-3D22C733F6AE}" dt="2021-06-14T16:25:24.791" v="959" actId="478"/>
          <ac:grpSpMkLst>
            <pc:docMk/>
            <pc:sldMk cId="2259897517" sldId="274"/>
            <ac:grpSpMk id="10" creationId="{7A3DAB75-6183-4F77-90AE-A7282EFE2605}"/>
          </ac:grpSpMkLst>
        </pc:grpChg>
        <pc:grpChg chg="mod">
          <ac:chgData name="Koo Michelle" userId="4f3eef08f86cf7de" providerId="LiveId" clId="{CD0977BE-4EA2-4A19-9A31-3D22C733F6AE}" dt="2021-06-14T16:56:14.172" v="1308" actId="1076"/>
          <ac:grpSpMkLst>
            <pc:docMk/>
            <pc:sldMk cId="2259897517" sldId="274"/>
            <ac:grpSpMk id="15" creationId="{BF0A8615-041E-43CC-8D9D-4684DA8FA6CC}"/>
          </ac:grpSpMkLst>
        </pc:grpChg>
        <pc:grpChg chg="add del">
          <ac:chgData name="Koo Michelle" userId="4f3eef08f86cf7de" providerId="LiveId" clId="{CD0977BE-4EA2-4A19-9A31-3D22C733F6AE}" dt="2021-06-14T16:25:30.006" v="963" actId="478"/>
          <ac:grpSpMkLst>
            <pc:docMk/>
            <pc:sldMk cId="2259897517" sldId="274"/>
            <ac:grpSpMk id="1001" creationId="{00000000-0000-0000-0000-000000000000}"/>
          </ac:grpSpMkLst>
        </pc:grpChg>
        <pc:picChg chg="add mod">
          <ac:chgData name="Koo Michelle" userId="4f3eef08f86cf7de" providerId="LiveId" clId="{CD0977BE-4EA2-4A19-9A31-3D22C733F6AE}" dt="2021-06-14T16:45:28.812" v="1155" actId="1076"/>
          <ac:picMkLst>
            <pc:docMk/>
            <pc:sldMk cId="2259897517" sldId="274"/>
            <ac:picMk id="3" creationId="{64E5B725-B75D-45CE-BD33-206801096D8F}"/>
          </ac:picMkLst>
        </pc:picChg>
        <pc:picChg chg="add mod ord">
          <ac:chgData name="Koo Michelle" userId="4f3eef08f86cf7de" providerId="LiveId" clId="{CD0977BE-4EA2-4A19-9A31-3D22C733F6AE}" dt="2021-06-14T16:45:38.697" v="1158" actId="166"/>
          <ac:picMkLst>
            <pc:docMk/>
            <pc:sldMk cId="2259897517" sldId="274"/>
            <ac:picMk id="5" creationId="{1CA10AE7-0263-489D-A63E-2C6EBF6639AE}"/>
          </ac:picMkLst>
        </pc:picChg>
        <pc:picChg chg="add mod modCrop">
          <ac:chgData name="Koo Michelle" userId="4f3eef08f86cf7de" providerId="LiveId" clId="{CD0977BE-4EA2-4A19-9A31-3D22C733F6AE}" dt="2021-06-14T16:45:23.660" v="1154" actId="1076"/>
          <ac:picMkLst>
            <pc:docMk/>
            <pc:sldMk cId="2259897517" sldId="274"/>
            <ac:picMk id="8" creationId="{823271EF-1A2E-4817-8FED-77660C121894}"/>
          </ac:picMkLst>
        </pc:picChg>
        <pc:picChg chg="add mod">
          <ac:chgData name="Koo Michelle" userId="4f3eef08f86cf7de" providerId="LiveId" clId="{CD0977BE-4EA2-4A19-9A31-3D22C733F6AE}" dt="2021-06-14T16:41:11.293" v="1040" actId="1076"/>
          <ac:picMkLst>
            <pc:docMk/>
            <pc:sldMk cId="2259897517" sldId="274"/>
            <ac:picMk id="12" creationId="{F825E658-E547-4AC0-9866-0CE16F435A4D}"/>
          </ac:picMkLst>
        </pc:picChg>
        <pc:picChg chg="mod">
          <ac:chgData name="Koo Michelle" userId="4f3eef08f86cf7de" providerId="LiveId" clId="{CD0977BE-4EA2-4A19-9A31-3D22C733F6AE}" dt="2021-06-14T16:56:14.172" v="1308" actId="1076"/>
          <ac:picMkLst>
            <pc:docMk/>
            <pc:sldMk cId="2259897517" sldId="274"/>
            <ac:picMk id="16" creationId="{ABAEE710-02B6-445A-89F9-03800E69CD03}"/>
          </ac:picMkLst>
        </pc:picChg>
        <pc:picChg chg="del">
          <ac:chgData name="Koo Michelle" userId="4f3eef08f86cf7de" providerId="LiveId" clId="{CD0977BE-4EA2-4A19-9A31-3D22C733F6AE}" dt="2021-06-14T16:25:21.880" v="957" actId="478"/>
          <ac:picMkLst>
            <pc:docMk/>
            <pc:sldMk cId="2259897517" sldId="274"/>
            <ac:picMk id="18" creationId="{AE9874F8-494C-4E19-8E47-1B256E54E229}"/>
          </ac:picMkLst>
        </pc:picChg>
        <pc:picChg chg="add mod">
          <ac:chgData name="Koo Michelle" userId="4f3eef08f86cf7de" providerId="LiveId" clId="{CD0977BE-4EA2-4A19-9A31-3D22C733F6AE}" dt="2021-06-14T16:45:44.981" v="1159" actId="1076"/>
          <ac:picMkLst>
            <pc:docMk/>
            <pc:sldMk cId="2259897517" sldId="274"/>
            <ac:picMk id="21" creationId="{56909044-3BB3-42EC-8366-18F1582D6FE2}"/>
          </ac:picMkLst>
        </pc:picChg>
        <pc:picChg chg="add mod">
          <ac:chgData name="Koo Michelle" userId="4f3eef08f86cf7de" providerId="LiveId" clId="{CD0977BE-4EA2-4A19-9A31-3D22C733F6AE}" dt="2021-06-14T16:45:56.074" v="1162" actId="1076"/>
          <ac:picMkLst>
            <pc:docMk/>
            <pc:sldMk cId="2259897517" sldId="274"/>
            <ac:picMk id="22" creationId="{76864403-8D02-4AAD-B640-3D3F31B5C4B5}"/>
          </ac:picMkLst>
        </pc:picChg>
        <pc:picChg chg="add mod">
          <ac:chgData name="Koo Michelle" userId="4f3eef08f86cf7de" providerId="LiveId" clId="{CD0977BE-4EA2-4A19-9A31-3D22C733F6AE}" dt="2021-06-14T16:56:22.543" v="1309" actId="1076"/>
          <ac:picMkLst>
            <pc:docMk/>
            <pc:sldMk cId="2259897517" sldId="274"/>
            <ac:picMk id="2050" creationId="{DCEBF2EF-567D-4450-AC03-61193075850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gif"/><Relationship Id="rId7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gis.kostat.go.kr/" TargetMode="External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mobihealthnews.com/content/emojis-could-be-key-assessing-patients-emotional-and-physical-wellbeing" TargetMode="External"/><Relationship Id="rId5" Type="http://schemas.openxmlformats.org/officeDocument/2006/relationships/hyperlink" Target="https://www.itworld.co.kr/news/170669" TargetMode="External"/><Relationship Id="rId4" Type="http://schemas.openxmlformats.org/officeDocument/2006/relationships/hyperlink" Target="https://www.segye.com/newsView/20171213001181?OutUrl=naver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hyperlink" Target="https://www.nia.or.kr/site/nia_kor/main.d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8235" y="-377798"/>
            <a:ext cx="18402184" cy="11041310"/>
            <a:chOff x="-58235" y="-377798"/>
            <a:chExt cx="18402184" cy="11041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8235" y="-377798"/>
              <a:ext cx="18402184" cy="11041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00091" y="2699782"/>
            <a:ext cx="13087534" cy="7930118"/>
            <a:chOff x="2599090" y="2464786"/>
            <a:chExt cx="13087534" cy="79301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>
              <a:alphaModFix amt="90000"/>
            </a:blip>
            <a:stretch>
              <a:fillRect/>
            </a:stretch>
          </p:blipFill>
          <p:spPr>
            <a:xfrm>
              <a:off x="2599090" y="2464786"/>
              <a:ext cx="13087534" cy="793011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9801" y="3238500"/>
            <a:ext cx="15403727" cy="26083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7200" b="1" kern="0" spc="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이모티콘을</a:t>
            </a:r>
            <a:r>
              <a:rPr lang="en-US" altLang="ko-KR" sz="7200" b="1" kern="0" spc="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</a:t>
            </a:r>
            <a:r>
              <a:rPr lang="en-US" altLang="ko-KR" sz="7200" b="1" kern="0" spc="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활용한</a:t>
            </a:r>
            <a:endParaRPr lang="en-US" altLang="ko-KR" sz="7200" b="1" kern="0" spc="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en-US" altLang="ko-KR" sz="7200" b="1" kern="0" spc="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의사</a:t>
            </a:r>
            <a:r>
              <a:rPr lang="en-US" altLang="ko-KR" sz="7200" b="1" kern="0" spc="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7200" b="1" kern="0" spc="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전달</a:t>
            </a:r>
            <a:r>
              <a:rPr lang="en-US" altLang="ko-KR" sz="7200" b="1" kern="0" spc="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7200" b="1" kern="0" spc="2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</a:t>
            </a:r>
            <a:endParaRPr lang="en-US" altLang="ko-KR" sz="7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endParaRPr lang="en-US" sz="20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975705" y="5753100"/>
            <a:ext cx="13611920" cy="69595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</a:t>
            </a:r>
            <a:r>
              <a:rPr lang="ko-KR" altLang="en-US" sz="3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</a:t>
            </a:r>
            <a:r>
              <a:rPr lang="en-US" altLang="ko-KR" sz="3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06</a:t>
            </a:r>
            <a:r>
              <a:rPr lang="ko-KR" altLang="en-US" sz="3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월 </a:t>
            </a:r>
            <a:r>
              <a:rPr lang="en-US" altLang="ko-KR" sz="3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</a:t>
            </a:r>
            <a:r>
              <a:rPr lang="ko-KR" altLang="en-US" sz="3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일</a:t>
            </a:r>
            <a:r>
              <a:rPr lang="en-US" altLang="ko-KR" sz="3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lang="ko-KR" altLang="en-US" sz="3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화</a:t>
            </a:r>
            <a:r>
              <a:rPr lang="en-US" altLang="ko-KR" sz="3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47080" y="7716708"/>
            <a:ext cx="13611920" cy="260839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수업 명 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신경공학</a:t>
            </a:r>
          </a:p>
          <a:p>
            <a:pPr algn="ctr">
              <a:lnSpc>
                <a:spcPct val="150000"/>
              </a:lnSpc>
            </a:pP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지도 교수 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황민철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교수님</a:t>
            </a:r>
          </a:p>
          <a:p>
            <a:pPr algn="ctr">
              <a:lnSpc>
                <a:spcPct val="150000"/>
              </a:lnSpc>
            </a:pP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|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이선우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나경혁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김민우</a:t>
            </a:r>
            <a:r>
              <a:rPr lang="en-US" altLang="ko-KR" sz="3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3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구화목</a:t>
            </a:r>
            <a:endParaRPr lang="ko-KR" altLang="en-US" sz="3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그룹 1001">
            <a:extLst>
              <a:ext uri="{FF2B5EF4-FFF2-40B4-BE49-F238E27FC236}">
                <a16:creationId xmlns:a16="http://schemas.microsoft.com/office/drawing/2014/main" id="{E6375ED2-3F6C-4CEF-860A-29F30625A287}"/>
              </a:ext>
            </a:extLst>
          </p:cNvPr>
          <p:cNvGrpSpPr/>
          <p:nvPr/>
        </p:nvGrpSpPr>
        <p:grpSpPr>
          <a:xfrm>
            <a:off x="0" y="978887"/>
            <a:ext cx="8197798" cy="3097813"/>
            <a:chOff x="11991104" y="819162"/>
            <a:chExt cx="5555518" cy="8659025"/>
          </a:xfrm>
        </p:grpSpPr>
        <p:pic>
          <p:nvPicPr>
            <p:cNvPr id="97" name="Object 2">
              <a:extLst>
                <a:ext uri="{FF2B5EF4-FFF2-40B4-BE49-F238E27FC236}">
                  <a16:creationId xmlns:a16="http://schemas.microsoft.com/office/drawing/2014/main" id="{1984F175-5761-47CA-B214-F4CE73F2D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1104" y="819162"/>
              <a:ext cx="5555518" cy="86590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52166" y="-2784487"/>
            <a:ext cx="8709751" cy="7512161"/>
            <a:chOff x="11679912" y="-1661205"/>
            <a:chExt cx="8709751" cy="75121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79912" y="-1661205"/>
              <a:ext cx="8709751" cy="75121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01133" y="-356799"/>
            <a:ext cx="3657143" cy="3657143"/>
            <a:chOff x="13142857" y="5384127"/>
            <a:chExt cx="3657143" cy="36571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42857" y="5384127"/>
              <a:ext cx="3657143" cy="3657143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66800" y="1413343"/>
            <a:ext cx="11814104" cy="16487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4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3   </a:t>
            </a:r>
            <a:r>
              <a:rPr lang="ko-KR" altLang="en-US" sz="4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어떻게 해결할 것인가</a:t>
            </a:r>
            <a:r>
              <a:rPr lang="en-US" altLang="ko-KR" sz="4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algn="just"/>
            <a:r>
              <a:rPr lang="en-US" altLang="ko-KR" sz="4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    How to solve?</a:t>
            </a:r>
            <a:endParaRPr lang="en-US" altLang="ko-KR" sz="4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1951" y="3119042"/>
            <a:ext cx="8756779" cy="6635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kern="0" spc="-3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자극 패널 순서</a:t>
            </a:r>
            <a:endParaRPr lang="en-US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-2722164" y="-1784532"/>
            <a:ext cx="8347452" cy="4309372"/>
            <a:chOff x="-2379817" y="-1813078"/>
            <a:chExt cx="8347452" cy="43093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60000">
              <a:off x="-2379817" y="-1813078"/>
              <a:ext cx="8347452" cy="4309372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D1350319-C0CC-4DA6-943F-92A6FAD5F8D0}"/>
              </a:ext>
            </a:extLst>
          </p:cNvPr>
          <p:cNvGrpSpPr/>
          <p:nvPr/>
        </p:nvGrpSpPr>
        <p:grpSpPr>
          <a:xfrm>
            <a:off x="1369479" y="5830767"/>
            <a:ext cx="2502288" cy="1127460"/>
            <a:chOff x="701550" y="5426490"/>
            <a:chExt cx="2752517" cy="1127460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5A19AC1A-B880-4D97-9CBE-551A10797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1550" y="5426490"/>
              <a:ext cx="2752517" cy="1127460"/>
            </a:xfrm>
            <a:prstGeom prst="rect">
              <a:avLst/>
            </a:prstGeom>
          </p:spPr>
        </p:pic>
      </p:grp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A5A84BE7-D646-422F-A2A2-EA5B4AB26B5E}"/>
              </a:ext>
            </a:extLst>
          </p:cNvPr>
          <p:cNvGrpSpPr/>
          <p:nvPr/>
        </p:nvGrpSpPr>
        <p:grpSpPr>
          <a:xfrm>
            <a:off x="7849952" y="4229254"/>
            <a:ext cx="429159" cy="4551808"/>
            <a:chOff x="7285679" y="3824977"/>
            <a:chExt cx="472075" cy="4551808"/>
          </a:xfrm>
        </p:grpSpPr>
        <p:pic>
          <p:nvPicPr>
            <p:cNvPr id="18" name="Object 7">
              <a:extLst>
                <a:ext uri="{FF2B5EF4-FFF2-40B4-BE49-F238E27FC236}">
                  <a16:creationId xmlns:a16="http://schemas.microsoft.com/office/drawing/2014/main" id="{798C3A38-0184-4709-890D-3CD5EE265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5679" y="3824977"/>
              <a:ext cx="472075" cy="4551808"/>
            </a:xfrm>
            <a:prstGeom prst="rect">
              <a:avLst/>
            </a:prstGeom>
          </p:spPr>
        </p:pic>
      </p:grpSp>
      <p:grpSp>
        <p:nvGrpSpPr>
          <p:cNvPr id="19" name="그룹 1003">
            <a:extLst>
              <a:ext uri="{FF2B5EF4-FFF2-40B4-BE49-F238E27FC236}">
                <a16:creationId xmlns:a16="http://schemas.microsoft.com/office/drawing/2014/main" id="{CF63BE18-F59C-47FC-BBF9-B3F14FD7880A}"/>
              </a:ext>
            </a:extLst>
          </p:cNvPr>
          <p:cNvGrpSpPr/>
          <p:nvPr/>
        </p:nvGrpSpPr>
        <p:grpSpPr>
          <a:xfrm>
            <a:off x="3977383" y="6414586"/>
            <a:ext cx="342831" cy="104300"/>
            <a:chOff x="3417426" y="6010309"/>
            <a:chExt cx="377114" cy="104300"/>
          </a:xfrm>
        </p:grpSpPr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0852E1F8-A61E-4375-A295-2A1526B19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7426" y="6010309"/>
              <a:ext cx="377114" cy="104300"/>
            </a:xfrm>
            <a:prstGeom prst="rect">
              <a:avLst/>
            </a:prstGeom>
          </p:spPr>
        </p:pic>
      </p:grpSp>
      <p:grpSp>
        <p:nvGrpSpPr>
          <p:cNvPr id="21" name="그룹 1004">
            <a:extLst>
              <a:ext uri="{FF2B5EF4-FFF2-40B4-BE49-F238E27FC236}">
                <a16:creationId xmlns:a16="http://schemas.microsoft.com/office/drawing/2014/main" id="{202528BD-A904-4FBB-BC90-198F694A9FF4}"/>
              </a:ext>
            </a:extLst>
          </p:cNvPr>
          <p:cNvGrpSpPr/>
          <p:nvPr/>
        </p:nvGrpSpPr>
        <p:grpSpPr>
          <a:xfrm>
            <a:off x="4474701" y="5986272"/>
            <a:ext cx="2746913" cy="987037"/>
            <a:chOff x="3794540" y="5581995"/>
            <a:chExt cx="3021604" cy="987037"/>
          </a:xfrm>
        </p:grpSpPr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id="{8FB58D03-EA01-455A-8FAC-6386C01BE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94540" y="5581995"/>
              <a:ext cx="3021604" cy="987037"/>
            </a:xfrm>
            <a:prstGeom prst="rect">
              <a:avLst/>
            </a:prstGeom>
          </p:spPr>
        </p:pic>
      </p:grpSp>
      <p:grpSp>
        <p:nvGrpSpPr>
          <p:cNvPr id="23" name="그룹 1005">
            <a:extLst>
              <a:ext uri="{FF2B5EF4-FFF2-40B4-BE49-F238E27FC236}">
                <a16:creationId xmlns:a16="http://schemas.microsoft.com/office/drawing/2014/main" id="{CB546EFA-63E6-4F74-83BB-09617E5E7F3C}"/>
              </a:ext>
            </a:extLst>
          </p:cNvPr>
          <p:cNvGrpSpPr/>
          <p:nvPr/>
        </p:nvGrpSpPr>
        <p:grpSpPr>
          <a:xfrm>
            <a:off x="7305268" y="6424110"/>
            <a:ext cx="507381" cy="104300"/>
            <a:chOff x="6737084" y="6019833"/>
            <a:chExt cx="558119" cy="104300"/>
          </a:xfrm>
        </p:grpSpPr>
        <p:pic>
          <p:nvPicPr>
            <p:cNvPr id="24" name="Object 16">
              <a:extLst>
                <a:ext uri="{FF2B5EF4-FFF2-40B4-BE49-F238E27FC236}">
                  <a16:creationId xmlns:a16="http://schemas.microsoft.com/office/drawing/2014/main" id="{CD2F7C11-56F9-40BB-B9F7-A11B4A6E1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37084" y="6019833"/>
              <a:ext cx="558119" cy="104300"/>
            </a:xfrm>
            <a:prstGeom prst="rect">
              <a:avLst/>
            </a:prstGeom>
          </p:spPr>
        </p:pic>
      </p:grpSp>
      <p:grpSp>
        <p:nvGrpSpPr>
          <p:cNvPr id="25" name="그룹 1006">
            <a:extLst>
              <a:ext uri="{FF2B5EF4-FFF2-40B4-BE49-F238E27FC236}">
                <a16:creationId xmlns:a16="http://schemas.microsoft.com/office/drawing/2014/main" id="{DCB26F1C-28B9-4DF7-8C7F-ECC774402F1D}"/>
              </a:ext>
            </a:extLst>
          </p:cNvPr>
          <p:cNvGrpSpPr/>
          <p:nvPr/>
        </p:nvGrpSpPr>
        <p:grpSpPr>
          <a:xfrm>
            <a:off x="8532902" y="3829315"/>
            <a:ext cx="2328724" cy="836771"/>
            <a:chOff x="7873651" y="3425038"/>
            <a:chExt cx="2561596" cy="836771"/>
          </a:xfrm>
        </p:grpSpPr>
        <p:pic>
          <p:nvPicPr>
            <p:cNvPr id="26" name="Object 19">
              <a:extLst>
                <a:ext uri="{FF2B5EF4-FFF2-40B4-BE49-F238E27FC236}">
                  <a16:creationId xmlns:a16="http://schemas.microsoft.com/office/drawing/2014/main" id="{7CB7B69B-A01B-4AE2-97ED-F92E9CAF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73651" y="3425038"/>
              <a:ext cx="2561596" cy="836771"/>
            </a:xfrm>
            <a:prstGeom prst="rect">
              <a:avLst/>
            </a:prstGeom>
          </p:spPr>
        </p:pic>
      </p:grpSp>
      <p:grpSp>
        <p:nvGrpSpPr>
          <p:cNvPr id="27" name="그룹 1007">
            <a:extLst>
              <a:ext uri="{FF2B5EF4-FFF2-40B4-BE49-F238E27FC236}">
                <a16:creationId xmlns:a16="http://schemas.microsoft.com/office/drawing/2014/main" id="{1A3F5CFC-765D-48D8-A0A1-C66FC29C3411}"/>
              </a:ext>
            </a:extLst>
          </p:cNvPr>
          <p:cNvGrpSpPr/>
          <p:nvPr/>
        </p:nvGrpSpPr>
        <p:grpSpPr>
          <a:xfrm>
            <a:off x="8441993" y="8295597"/>
            <a:ext cx="2415304" cy="836771"/>
            <a:chOff x="7778413" y="7891320"/>
            <a:chExt cx="2656834" cy="836771"/>
          </a:xfrm>
        </p:grpSpPr>
        <p:pic>
          <p:nvPicPr>
            <p:cNvPr id="28" name="Object 22">
              <a:extLst>
                <a:ext uri="{FF2B5EF4-FFF2-40B4-BE49-F238E27FC236}">
                  <a16:creationId xmlns:a16="http://schemas.microsoft.com/office/drawing/2014/main" id="{B58633E9-2EAF-4E25-BF1E-6DEB77274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78413" y="7891320"/>
              <a:ext cx="2656834" cy="836771"/>
            </a:xfrm>
            <a:prstGeom prst="rect">
              <a:avLst/>
            </a:prstGeom>
          </p:spPr>
        </p:pic>
      </p:grpSp>
      <p:grpSp>
        <p:nvGrpSpPr>
          <p:cNvPr id="29" name="그룹 1008">
            <a:extLst>
              <a:ext uri="{FF2B5EF4-FFF2-40B4-BE49-F238E27FC236}">
                <a16:creationId xmlns:a16="http://schemas.microsoft.com/office/drawing/2014/main" id="{F3EC4971-1923-4C03-B307-BFFE5F1603D2}"/>
              </a:ext>
            </a:extLst>
          </p:cNvPr>
          <p:cNvGrpSpPr/>
          <p:nvPr/>
        </p:nvGrpSpPr>
        <p:grpSpPr>
          <a:xfrm>
            <a:off x="11034215" y="4205086"/>
            <a:ext cx="507381" cy="104300"/>
            <a:chOff x="10466031" y="3800809"/>
            <a:chExt cx="558119" cy="104300"/>
          </a:xfrm>
        </p:grpSpPr>
        <p:pic>
          <p:nvPicPr>
            <p:cNvPr id="30" name="Object 25">
              <a:extLst>
                <a:ext uri="{FF2B5EF4-FFF2-40B4-BE49-F238E27FC236}">
                  <a16:creationId xmlns:a16="http://schemas.microsoft.com/office/drawing/2014/main" id="{120AD48C-FFE7-405C-B438-E1AB814F9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66031" y="3800809"/>
              <a:ext cx="558119" cy="104300"/>
            </a:xfrm>
            <a:prstGeom prst="rect">
              <a:avLst/>
            </a:prstGeom>
          </p:spPr>
        </p:pic>
      </p:grpSp>
      <p:grpSp>
        <p:nvGrpSpPr>
          <p:cNvPr id="31" name="그룹 1009">
            <a:extLst>
              <a:ext uri="{FF2B5EF4-FFF2-40B4-BE49-F238E27FC236}">
                <a16:creationId xmlns:a16="http://schemas.microsoft.com/office/drawing/2014/main" id="{9BBD48CC-BA95-48D9-8739-09721273A5DC}"/>
              </a:ext>
            </a:extLst>
          </p:cNvPr>
          <p:cNvGrpSpPr/>
          <p:nvPr/>
        </p:nvGrpSpPr>
        <p:grpSpPr>
          <a:xfrm>
            <a:off x="11559852" y="3459386"/>
            <a:ext cx="429159" cy="1705239"/>
            <a:chOff x="10995579" y="3055109"/>
            <a:chExt cx="472075" cy="1705239"/>
          </a:xfrm>
        </p:grpSpPr>
        <p:pic>
          <p:nvPicPr>
            <p:cNvPr id="32" name="Object 28">
              <a:extLst>
                <a:ext uri="{FF2B5EF4-FFF2-40B4-BE49-F238E27FC236}">
                  <a16:creationId xmlns:a16="http://schemas.microsoft.com/office/drawing/2014/main" id="{82A224F9-6066-4AD5-8C05-31F2E6347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95579" y="3055109"/>
              <a:ext cx="472075" cy="1705239"/>
            </a:xfrm>
            <a:prstGeom prst="rect">
              <a:avLst/>
            </a:prstGeom>
          </p:spPr>
        </p:pic>
      </p:grpSp>
      <p:grpSp>
        <p:nvGrpSpPr>
          <p:cNvPr id="33" name="그룹 1010">
            <a:extLst>
              <a:ext uri="{FF2B5EF4-FFF2-40B4-BE49-F238E27FC236}">
                <a16:creationId xmlns:a16="http://schemas.microsoft.com/office/drawing/2014/main" id="{F3207A56-A2A8-42AB-AB85-6829C574437A}"/>
              </a:ext>
            </a:extLst>
          </p:cNvPr>
          <p:cNvGrpSpPr/>
          <p:nvPr/>
        </p:nvGrpSpPr>
        <p:grpSpPr>
          <a:xfrm>
            <a:off x="12089914" y="3107005"/>
            <a:ext cx="1588904" cy="769868"/>
            <a:chOff x="11467654" y="2702728"/>
            <a:chExt cx="1747794" cy="769868"/>
          </a:xfrm>
        </p:grpSpPr>
        <p:pic>
          <p:nvPicPr>
            <p:cNvPr id="34" name="Object 31">
              <a:extLst>
                <a:ext uri="{FF2B5EF4-FFF2-40B4-BE49-F238E27FC236}">
                  <a16:creationId xmlns:a16="http://schemas.microsoft.com/office/drawing/2014/main" id="{3C472DF3-86E4-4D0B-8416-CEDBFD78C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67654" y="2702728"/>
              <a:ext cx="1747794" cy="769868"/>
            </a:xfrm>
            <a:prstGeom prst="rect">
              <a:avLst/>
            </a:prstGeom>
          </p:spPr>
        </p:pic>
      </p:grpSp>
      <p:grpSp>
        <p:nvGrpSpPr>
          <p:cNvPr id="35" name="그룹 1011">
            <a:extLst>
              <a:ext uri="{FF2B5EF4-FFF2-40B4-BE49-F238E27FC236}">
                <a16:creationId xmlns:a16="http://schemas.microsoft.com/office/drawing/2014/main" id="{151821D9-6ABA-486F-A208-8E94CB6B2716}"/>
              </a:ext>
            </a:extLst>
          </p:cNvPr>
          <p:cNvGrpSpPr/>
          <p:nvPr/>
        </p:nvGrpSpPr>
        <p:grpSpPr>
          <a:xfrm>
            <a:off x="12103851" y="4729647"/>
            <a:ext cx="1566560" cy="769868"/>
            <a:chOff x="11482708" y="4325370"/>
            <a:chExt cx="1723216" cy="769868"/>
          </a:xfrm>
        </p:grpSpPr>
        <p:pic>
          <p:nvPicPr>
            <p:cNvPr id="36" name="Object 34">
              <a:extLst>
                <a:ext uri="{FF2B5EF4-FFF2-40B4-BE49-F238E27FC236}">
                  <a16:creationId xmlns:a16="http://schemas.microsoft.com/office/drawing/2014/main" id="{9962F50F-1503-4ED1-B945-7D95EE390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82708" y="4325370"/>
              <a:ext cx="1723216" cy="769868"/>
            </a:xfrm>
            <a:prstGeom prst="rect">
              <a:avLst/>
            </a:prstGeom>
          </p:spPr>
        </p:pic>
      </p:grpSp>
      <p:sp>
        <p:nvSpPr>
          <p:cNvPr id="37" name="Object 37">
            <a:extLst>
              <a:ext uri="{FF2B5EF4-FFF2-40B4-BE49-F238E27FC236}">
                <a16:creationId xmlns:a16="http://schemas.microsoft.com/office/drawing/2014/main" id="{8E195D90-ACFA-40B4-B02A-68AD226C34B1}"/>
              </a:ext>
            </a:extLst>
          </p:cNvPr>
          <p:cNvSpPr txBox="1"/>
          <p:nvPr/>
        </p:nvSpPr>
        <p:spPr>
          <a:xfrm>
            <a:off x="1066800" y="6183798"/>
            <a:ext cx="3000211" cy="642719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b="1" kern="0" spc="-100" dirty="0">
                <a:solidFill>
                  <a:srgbClr val="FFFFFF"/>
                </a:solidFill>
                <a:latin typeface="나눔스퀘어 ExtraBold" pitchFamily="34" charset="0"/>
                <a:cs typeface="나눔스퀘어 ExtraBold" pitchFamily="34" charset="0"/>
              </a:rPr>
              <a:t>상태(기분) 선택</a:t>
            </a:r>
            <a:endParaRPr lang="en-US" dirty="0"/>
          </a:p>
        </p:txBody>
      </p:sp>
      <p:sp>
        <p:nvSpPr>
          <p:cNvPr id="38" name="Object 38">
            <a:extLst>
              <a:ext uri="{FF2B5EF4-FFF2-40B4-BE49-F238E27FC236}">
                <a16:creationId xmlns:a16="http://schemas.microsoft.com/office/drawing/2014/main" id="{00762046-89EF-4932-A420-6F7C9450E03D}"/>
              </a:ext>
            </a:extLst>
          </p:cNvPr>
          <p:cNvSpPr txBox="1"/>
          <p:nvPr/>
        </p:nvSpPr>
        <p:spPr>
          <a:xfrm>
            <a:off x="4377718" y="6183798"/>
            <a:ext cx="2968962" cy="105031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000" b="1" kern="0" spc="-100" dirty="0">
                <a:solidFill>
                  <a:srgbClr val="000000"/>
                </a:solidFill>
                <a:latin typeface="나눔스퀘어 ExtraBold" pitchFamily="34" charset="0"/>
                <a:cs typeface="나눔스퀘어 ExtraBold" pitchFamily="34" charset="0"/>
              </a:rPr>
              <a:t>상태 좋음/상태 안좋음 </a:t>
            </a:r>
          </a:p>
          <a:p>
            <a:pPr algn="ctr"/>
            <a:r>
              <a:rPr lang="en-US" sz="2000" b="1" kern="0" spc="-100" dirty="0">
                <a:solidFill>
                  <a:srgbClr val="000000"/>
                </a:solidFill>
                <a:latin typeface="나눔스퀘어 ExtraBold" pitchFamily="34" charset="0"/>
                <a:cs typeface="나눔스퀘어 ExtraBold" pitchFamily="34" charset="0"/>
              </a:rPr>
              <a:t>둘중에 선택</a:t>
            </a:r>
            <a:endParaRPr lang="en-US" b="1" dirty="0"/>
          </a:p>
        </p:txBody>
      </p:sp>
      <p:sp>
        <p:nvSpPr>
          <p:cNvPr id="39" name="Object 39">
            <a:extLst>
              <a:ext uri="{FF2B5EF4-FFF2-40B4-BE49-F238E27FC236}">
                <a16:creationId xmlns:a16="http://schemas.microsoft.com/office/drawing/2014/main" id="{0DF6E058-9070-4AFB-A03E-18084167D7E6}"/>
              </a:ext>
            </a:extLst>
          </p:cNvPr>
          <p:cNvSpPr txBox="1"/>
          <p:nvPr/>
        </p:nvSpPr>
        <p:spPr>
          <a:xfrm>
            <a:off x="8868920" y="3509762"/>
            <a:ext cx="2656844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100" dirty="0">
                <a:solidFill>
                  <a:srgbClr val="0181D8"/>
                </a:solidFill>
                <a:latin typeface="나눔스퀘어 ExtraBold" pitchFamily="34" charset="0"/>
                <a:cs typeface="나눔스퀘어 ExtraBold" pitchFamily="34" charset="0"/>
              </a:rPr>
              <a:t>상태 안 좋음</a:t>
            </a:r>
            <a:endParaRPr lang="en-US" dirty="0"/>
          </a:p>
        </p:txBody>
      </p:sp>
      <p:sp>
        <p:nvSpPr>
          <p:cNvPr id="40" name="Object 40">
            <a:extLst>
              <a:ext uri="{FF2B5EF4-FFF2-40B4-BE49-F238E27FC236}">
                <a16:creationId xmlns:a16="http://schemas.microsoft.com/office/drawing/2014/main" id="{B320D8BB-FE16-40F6-B1C4-91C8940554B8}"/>
              </a:ext>
            </a:extLst>
          </p:cNvPr>
          <p:cNvSpPr txBox="1"/>
          <p:nvPr/>
        </p:nvSpPr>
        <p:spPr>
          <a:xfrm>
            <a:off x="8819658" y="3920405"/>
            <a:ext cx="2343803" cy="92654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아픔    매우 아픔</a:t>
            </a:r>
          </a:p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피곤    거절</a:t>
            </a:r>
            <a:endParaRPr lang="en-US" dirty="0"/>
          </a:p>
        </p:txBody>
      </p:sp>
      <p:sp>
        <p:nvSpPr>
          <p:cNvPr id="41" name="Object 41">
            <a:extLst>
              <a:ext uri="{FF2B5EF4-FFF2-40B4-BE49-F238E27FC236}">
                <a16:creationId xmlns:a16="http://schemas.microsoft.com/office/drawing/2014/main" id="{7074B5ED-6F27-40E8-91C0-EE6AB487F7EE}"/>
              </a:ext>
            </a:extLst>
          </p:cNvPr>
          <p:cNvSpPr txBox="1"/>
          <p:nvPr/>
        </p:nvSpPr>
        <p:spPr>
          <a:xfrm>
            <a:off x="8749100" y="7967847"/>
            <a:ext cx="2656844" cy="45713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b="1" kern="0" spc="-100" dirty="0">
                <a:solidFill>
                  <a:srgbClr val="0181D8"/>
                </a:solidFill>
                <a:latin typeface="나눔스퀘어 ExtraBold" pitchFamily="34" charset="0"/>
                <a:cs typeface="나눔스퀘어 ExtraBold" pitchFamily="34" charset="0"/>
              </a:rPr>
              <a:t>상태 좋음</a:t>
            </a:r>
            <a:endParaRPr lang="en-US" dirty="0"/>
          </a:p>
        </p:txBody>
      </p:sp>
      <p:sp>
        <p:nvSpPr>
          <p:cNvPr id="42" name="Object 42">
            <a:extLst>
              <a:ext uri="{FF2B5EF4-FFF2-40B4-BE49-F238E27FC236}">
                <a16:creationId xmlns:a16="http://schemas.microsoft.com/office/drawing/2014/main" id="{50D4B4A5-95FF-43D9-9077-668F79E97DE7}"/>
              </a:ext>
            </a:extLst>
          </p:cNvPr>
          <p:cNvSpPr txBox="1"/>
          <p:nvPr/>
        </p:nvSpPr>
        <p:spPr>
          <a:xfrm>
            <a:off x="8534400" y="8434115"/>
            <a:ext cx="2609585" cy="8859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상태 양호   상태 훌륭</a:t>
            </a:r>
          </a:p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동의             배고픔</a:t>
            </a:r>
            <a:endParaRPr lang="en-US" dirty="0"/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EDA9E872-3034-4948-B3DA-7EC6DE8694FB}"/>
              </a:ext>
            </a:extLst>
          </p:cNvPr>
          <p:cNvSpPr txBox="1"/>
          <p:nvPr/>
        </p:nvSpPr>
        <p:spPr>
          <a:xfrm>
            <a:off x="12393224" y="3209236"/>
            <a:ext cx="1550975" cy="92654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아픔 </a:t>
            </a:r>
          </a:p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매우 아픔</a:t>
            </a:r>
            <a:endParaRPr lang="en-US" dirty="0"/>
          </a:p>
        </p:txBody>
      </p:sp>
      <p:sp>
        <p:nvSpPr>
          <p:cNvPr id="44" name="Object 44">
            <a:extLst>
              <a:ext uri="{FF2B5EF4-FFF2-40B4-BE49-F238E27FC236}">
                <a16:creationId xmlns:a16="http://schemas.microsoft.com/office/drawing/2014/main" id="{6B519953-40D7-48A3-A948-BA33640B6A03}"/>
              </a:ext>
            </a:extLst>
          </p:cNvPr>
          <p:cNvSpPr txBox="1"/>
          <p:nvPr/>
        </p:nvSpPr>
        <p:spPr>
          <a:xfrm>
            <a:off x="12610223" y="4818466"/>
            <a:ext cx="775491" cy="92654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피곤 </a:t>
            </a:r>
          </a:p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거절</a:t>
            </a:r>
            <a:endParaRPr lang="en-US" dirty="0"/>
          </a:p>
        </p:txBody>
      </p:sp>
      <p:sp>
        <p:nvSpPr>
          <p:cNvPr id="45" name="Object 45">
            <a:extLst>
              <a:ext uri="{FF2B5EF4-FFF2-40B4-BE49-F238E27FC236}">
                <a16:creationId xmlns:a16="http://schemas.microsoft.com/office/drawing/2014/main" id="{90D28A8B-BC1B-4761-BBB0-795AB58C8661}"/>
              </a:ext>
            </a:extLst>
          </p:cNvPr>
          <p:cNvSpPr txBox="1"/>
          <p:nvPr/>
        </p:nvSpPr>
        <p:spPr>
          <a:xfrm>
            <a:off x="1384786" y="6973309"/>
            <a:ext cx="2364237" cy="42402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b="1" kern="0" spc="-100" dirty="0">
                <a:solidFill>
                  <a:srgbClr val="0181D8"/>
                </a:solidFill>
                <a:latin typeface="나눔스퀘어 ExtraBold" pitchFamily="34" charset="0"/>
                <a:cs typeface="나눔스퀘어 ExtraBold" pitchFamily="34" charset="0"/>
              </a:rPr>
              <a:t>둘중에 한가지 선택</a:t>
            </a:r>
            <a:endParaRPr lang="en-US" sz="2000" dirty="0"/>
          </a:p>
        </p:txBody>
      </p:sp>
      <p:grpSp>
        <p:nvGrpSpPr>
          <p:cNvPr id="46" name="그룹 1012">
            <a:extLst>
              <a:ext uri="{FF2B5EF4-FFF2-40B4-BE49-F238E27FC236}">
                <a16:creationId xmlns:a16="http://schemas.microsoft.com/office/drawing/2014/main" id="{8C3547DE-2B36-479F-8E15-8B39D9A4F79B}"/>
              </a:ext>
            </a:extLst>
          </p:cNvPr>
          <p:cNvGrpSpPr/>
          <p:nvPr/>
        </p:nvGrpSpPr>
        <p:grpSpPr>
          <a:xfrm>
            <a:off x="11041834" y="8688896"/>
            <a:ext cx="507381" cy="104300"/>
            <a:chOff x="10473650" y="8284619"/>
            <a:chExt cx="558119" cy="104300"/>
          </a:xfrm>
        </p:grpSpPr>
        <p:pic>
          <p:nvPicPr>
            <p:cNvPr id="47" name="Object 46">
              <a:extLst>
                <a:ext uri="{FF2B5EF4-FFF2-40B4-BE49-F238E27FC236}">
                  <a16:creationId xmlns:a16="http://schemas.microsoft.com/office/drawing/2014/main" id="{FF6210D7-E8F1-42E5-8E9D-77A52B99D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73650" y="8284619"/>
              <a:ext cx="558119" cy="104300"/>
            </a:xfrm>
            <a:prstGeom prst="rect">
              <a:avLst/>
            </a:prstGeom>
          </p:spPr>
        </p:pic>
      </p:grpSp>
      <p:grpSp>
        <p:nvGrpSpPr>
          <p:cNvPr id="48" name="그룹 1013">
            <a:extLst>
              <a:ext uri="{FF2B5EF4-FFF2-40B4-BE49-F238E27FC236}">
                <a16:creationId xmlns:a16="http://schemas.microsoft.com/office/drawing/2014/main" id="{F53CB313-B1E5-40C9-8C9F-604E81D47888}"/>
              </a:ext>
            </a:extLst>
          </p:cNvPr>
          <p:cNvGrpSpPr/>
          <p:nvPr/>
        </p:nvGrpSpPr>
        <p:grpSpPr>
          <a:xfrm>
            <a:off x="13803739" y="3450801"/>
            <a:ext cx="507381" cy="104300"/>
            <a:chOff x="13235555" y="3046524"/>
            <a:chExt cx="558119" cy="104300"/>
          </a:xfrm>
        </p:grpSpPr>
        <p:pic>
          <p:nvPicPr>
            <p:cNvPr id="49" name="Object 49">
              <a:extLst>
                <a:ext uri="{FF2B5EF4-FFF2-40B4-BE49-F238E27FC236}">
                  <a16:creationId xmlns:a16="http://schemas.microsoft.com/office/drawing/2014/main" id="{A693387A-33DC-4390-BDD4-6F6D11B428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35555" y="3046524"/>
              <a:ext cx="558119" cy="104300"/>
            </a:xfrm>
            <a:prstGeom prst="rect">
              <a:avLst/>
            </a:prstGeom>
          </p:spPr>
        </p:pic>
      </p:grpSp>
      <p:grpSp>
        <p:nvGrpSpPr>
          <p:cNvPr id="50" name="그룹 1014">
            <a:extLst>
              <a:ext uri="{FF2B5EF4-FFF2-40B4-BE49-F238E27FC236}">
                <a16:creationId xmlns:a16="http://schemas.microsoft.com/office/drawing/2014/main" id="{B6D6E801-483C-41B1-91FF-347EBC2A5DB6}"/>
              </a:ext>
            </a:extLst>
          </p:cNvPr>
          <p:cNvGrpSpPr/>
          <p:nvPr/>
        </p:nvGrpSpPr>
        <p:grpSpPr>
          <a:xfrm>
            <a:off x="14329376" y="3062065"/>
            <a:ext cx="429159" cy="849735"/>
            <a:chOff x="13765103" y="2657788"/>
            <a:chExt cx="472075" cy="849735"/>
          </a:xfrm>
        </p:grpSpPr>
        <p:pic>
          <p:nvPicPr>
            <p:cNvPr id="51" name="Object 52">
              <a:extLst>
                <a:ext uri="{FF2B5EF4-FFF2-40B4-BE49-F238E27FC236}">
                  <a16:creationId xmlns:a16="http://schemas.microsoft.com/office/drawing/2014/main" id="{6D9A0445-2C53-459C-B9BD-BEE55BDFA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65103" y="2657788"/>
              <a:ext cx="472075" cy="849735"/>
            </a:xfrm>
            <a:prstGeom prst="rect">
              <a:avLst/>
            </a:prstGeom>
          </p:spPr>
        </p:pic>
      </p:grpSp>
      <p:grpSp>
        <p:nvGrpSpPr>
          <p:cNvPr id="52" name="그룹 1015">
            <a:extLst>
              <a:ext uri="{FF2B5EF4-FFF2-40B4-BE49-F238E27FC236}">
                <a16:creationId xmlns:a16="http://schemas.microsoft.com/office/drawing/2014/main" id="{13D621C6-3FC2-4D71-8958-6CF3B424FA43}"/>
              </a:ext>
            </a:extLst>
          </p:cNvPr>
          <p:cNvGrpSpPr/>
          <p:nvPr/>
        </p:nvGrpSpPr>
        <p:grpSpPr>
          <a:xfrm>
            <a:off x="14779993" y="2705100"/>
            <a:ext cx="1747794" cy="769868"/>
            <a:chOff x="14237178" y="2300823"/>
            <a:chExt cx="1747794" cy="769868"/>
          </a:xfrm>
        </p:grpSpPr>
        <p:pic>
          <p:nvPicPr>
            <p:cNvPr id="53" name="Object 55">
              <a:extLst>
                <a:ext uri="{FF2B5EF4-FFF2-40B4-BE49-F238E27FC236}">
                  <a16:creationId xmlns:a16="http://schemas.microsoft.com/office/drawing/2014/main" id="{4EF442B3-AEC1-482A-976B-D8FC02775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37178" y="2300823"/>
              <a:ext cx="1747794" cy="769868"/>
            </a:xfrm>
            <a:prstGeom prst="rect">
              <a:avLst/>
            </a:prstGeom>
          </p:spPr>
        </p:pic>
      </p:grpSp>
      <p:grpSp>
        <p:nvGrpSpPr>
          <p:cNvPr id="54" name="그룹 1016">
            <a:extLst>
              <a:ext uri="{FF2B5EF4-FFF2-40B4-BE49-F238E27FC236}">
                <a16:creationId xmlns:a16="http://schemas.microsoft.com/office/drawing/2014/main" id="{99FF4D40-238C-4E14-9840-F8AFD95115B7}"/>
              </a:ext>
            </a:extLst>
          </p:cNvPr>
          <p:cNvGrpSpPr/>
          <p:nvPr/>
        </p:nvGrpSpPr>
        <p:grpSpPr>
          <a:xfrm>
            <a:off x="14804570" y="3474968"/>
            <a:ext cx="1723216" cy="769868"/>
            <a:chOff x="14261755" y="3070691"/>
            <a:chExt cx="1723216" cy="769868"/>
          </a:xfrm>
        </p:grpSpPr>
        <p:pic>
          <p:nvPicPr>
            <p:cNvPr id="55" name="Object 58">
              <a:extLst>
                <a:ext uri="{FF2B5EF4-FFF2-40B4-BE49-F238E27FC236}">
                  <a16:creationId xmlns:a16="http://schemas.microsoft.com/office/drawing/2014/main" id="{A9DD79CB-BDD4-49F6-8750-52253EB2B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61755" y="3070691"/>
              <a:ext cx="1723216" cy="769868"/>
            </a:xfrm>
            <a:prstGeom prst="rect">
              <a:avLst/>
            </a:prstGeom>
          </p:spPr>
        </p:pic>
      </p:grpSp>
      <p:grpSp>
        <p:nvGrpSpPr>
          <p:cNvPr id="56" name="그룹 1017">
            <a:extLst>
              <a:ext uri="{FF2B5EF4-FFF2-40B4-BE49-F238E27FC236}">
                <a16:creationId xmlns:a16="http://schemas.microsoft.com/office/drawing/2014/main" id="{C587C4C9-0FA0-41CB-9A3A-121BA432E522}"/>
              </a:ext>
            </a:extLst>
          </p:cNvPr>
          <p:cNvGrpSpPr/>
          <p:nvPr/>
        </p:nvGrpSpPr>
        <p:grpSpPr>
          <a:xfrm>
            <a:off x="13803739" y="5060325"/>
            <a:ext cx="507381" cy="104300"/>
            <a:chOff x="13235555" y="4656048"/>
            <a:chExt cx="558119" cy="104300"/>
          </a:xfrm>
        </p:grpSpPr>
        <p:pic>
          <p:nvPicPr>
            <p:cNvPr id="57" name="Object 62">
              <a:extLst>
                <a:ext uri="{FF2B5EF4-FFF2-40B4-BE49-F238E27FC236}">
                  <a16:creationId xmlns:a16="http://schemas.microsoft.com/office/drawing/2014/main" id="{81595B42-4D03-4288-B300-1E0FF68B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35555" y="4656048"/>
              <a:ext cx="558119" cy="104300"/>
            </a:xfrm>
            <a:prstGeom prst="rect">
              <a:avLst/>
            </a:prstGeom>
          </p:spPr>
        </p:pic>
      </p:grpSp>
      <p:grpSp>
        <p:nvGrpSpPr>
          <p:cNvPr id="58" name="그룹 1018">
            <a:extLst>
              <a:ext uri="{FF2B5EF4-FFF2-40B4-BE49-F238E27FC236}">
                <a16:creationId xmlns:a16="http://schemas.microsoft.com/office/drawing/2014/main" id="{76A09CA8-FD9D-42C0-9990-42BBFAE8E710}"/>
              </a:ext>
            </a:extLst>
          </p:cNvPr>
          <p:cNvGrpSpPr/>
          <p:nvPr/>
        </p:nvGrpSpPr>
        <p:grpSpPr>
          <a:xfrm>
            <a:off x="14329376" y="4671589"/>
            <a:ext cx="429159" cy="849735"/>
            <a:chOff x="13765103" y="4267312"/>
            <a:chExt cx="472075" cy="849735"/>
          </a:xfrm>
        </p:grpSpPr>
        <p:pic>
          <p:nvPicPr>
            <p:cNvPr id="59" name="Object 65">
              <a:extLst>
                <a:ext uri="{FF2B5EF4-FFF2-40B4-BE49-F238E27FC236}">
                  <a16:creationId xmlns:a16="http://schemas.microsoft.com/office/drawing/2014/main" id="{D2219207-68E7-4A54-B0B0-8F8D19613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65103" y="4267312"/>
              <a:ext cx="472075" cy="849735"/>
            </a:xfrm>
            <a:prstGeom prst="rect">
              <a:avLst/>
            </a:prstGeom>
          </p:spPr>
        </p:pic>
      </p:grpSp>
      <p:grpSp>
        <p:nvGrpSpPr>
          <p:cNvPr id="60" name="그룹 1019">
            <a:extLst>
              <a:ext uri="{FF2B5EF4-FFF2-40B4-BE49-F238E27FC236}">
                <a16:creationId xmlns:a16="http://schemas.microsoft.com/office/drawing/2014/main" id="{C2776659-9F45-4BB9-A886-25DE47CAA42F}"/>
              </a:ext>
            </a:extLst>
          </p:cNvPr>
          <p:cNvGrpSpPr/>
          <p:nvPr/>
        </p:nvGrpSpPr>
        <p:grpSpPr>
          <a:xfrm>
            <a:off x="14779993" y="4314624"/>
            <a:ext cx="1747794" cy="769868"/>
            <a:chOff x="14237178" y="3910347"/>
            <a:chExt cx="1747794" cy="769868"/>
          </a:xfrm>
        </p:grpSpPr>
        <p:pic>
          <p:nvPicPr>
            <p:cNvPr id="61" name="Object 68">
              <a:extLst>
                <a:ext uri="{FF2B5EF4-FFF2-40B4-BE49-F238E27FC236}">
                  <a16:creationId xmlns:a16="http://schemas.microsoft.com/office/drawing/2014/main" id="{E2BCCBE4-9FD7-4EE9-9DCF-73E5237F7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37178" y="3910347"/>
              <a:ext cx="1747794" cy="769868"/>
            </a:xfrm>
            <a:prstGeom prst="rect">
              <a:avLst/>
            </a:prstGeom>
          </p:spPr>
        </p:pic>
      </p:grpSp>
      <p:grpSp>
        <p:nvGrpSpPr>
          <p:cNvPr id="62" name="그룹 1020">
            <a:extLst>
              <a:ext uri="{FF2B5EF4-FFF2-40B4-BE49-F238E27FC236}">
                <a16:creationId xmlns:a16="http://schemas.microsoft.com/office/drawing/2014/main" id="{510A2E81-5344-4A8F-BDD6-BE1C04F79C27}"/>
              </a:ext>
            </a:extLst>
          </p:cNvPr>
          <p:cNvGrpSpPr/>
          <p:nvPr/>
        </p:nvGrpSpPr>
        <p:grpSpPr>
          <a:xfrm>
            <a:off x="14804570" y="5084492"/>
            <a:ext cx="1723216" cy="769868"/>
            <a:chOff x="14261755" y="4680215"/>
            <a:chExt cx="1723216" cy="769868"/>
          </a:xfrm>
        </p:grpSpPr>
        <p:pic>
          <p:nvPicPr>
            <p:cNvPr id="63" name="Object 71">
              <a:extLst>
                <a:ext uri="{FF2B5EF4-FFF2-40B4-BE49-F238E27FC236}">
                  <a16:creationId xmlns:a16="http://schemas.microsoft.com/office/drawing/2014/main" id="{301775DF-F71D-48F4-9130-76A161646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61755" y="4680215"/>
              <a:ext cx="1723216" cy="769868"/>
            </a:xfrm>
            <a:prstGeom prst="rect">
              <a:avLst/>
            </a:prstGeom>
          </p:spPr>
        </p:pic>
      </p:grpSp>
      <p:sp>
        <p:nvSpPr>
          <p:cNvPr id="64" name="Object 74">
            <a:extLst>
              <a:ext uri="{FF2B5EF4-FFF2-40B4-BE49-F238E27FC236}">
                <a16:creationId xmlns:a16="http://schemas.microsoft.com/office/drawing/2014/main" id="{E3440B52-3111-420A-8ACB-BF36BC44B3CD}"/>
              </a:ext>
            </a:extLst>
          </p:cNvPr>
          <p:cNvSpPr txBox="1"/>
          <p:nvPr/>
        </p:nvSpPr>
        <p:spPr>
          <a:xfrm>
            <a:off x="15107684" y="4540163"/>
            <a:ext cx="1524044" cy="457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피곤</a:t>
            </a:r>
            <a:endParaRPr lang="en-US" dirty="0"/>
          </a:p>
        </p:txBody>
      </p:sp>
      <p:grpSp>
        <p:nvGrpSpPr>
          <p:cNvPr id="65" name="그룹 1021">
            <a:extLst>
              <a:ext uri="{FF2B5EF4-FFF2-40B4-BE49-F238E27FC236}">
                <a16:creationId xmlns:a16="http://schemas.microsoft.com/office/drawing/2014/main" id="{580B049F-7CF8-4B42-87F7-61DA30CF6BF4}"/>
              </a:ext>
            </a:extLst>
          </p:cNvPr>
          <p:cNvGrpSpPr/>
          <p:nvPr/>
        </p:nvGrpSpPr>
        <p:grpSpPr>
          <a:xfrm>
            <a:off x="11567471" y="7847957"/>
            <a:ext cx="429159" cy="1705239"/>
            <a:chOff x="11003198" y="7443680"/>
            <a:chExt cx="472075" cy="1705239"/>
          </a:xfrm>
        </p:grpSpPr>
        <p:pic>
          <p:nvPicPr>
            <p:cNvPr id="66" name="Object 75">
              <a:extLst>
                <a:ext uri="{FF2B5EF4-FFF2-40B4-BE49-F238E27FC236}">
                  <a16:creationId xmlns:a16="http://schemas.microsoft.com/office/drawing/2014/main" id="{B5674DD1-BCD6-478A-B972-D61D4A486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003198" y="7443680"/>
              <a:ext cx="472075" cy="1705239"/>
            </a:xfrm>
            <a:prstGeom prst="rect">
              <a:avLst/>
            </a:prstGeom>
          </p:spPr>
        </p:pic>
      </p:grpSp>
      <p:grpSp>
        <p:nvGrpSpPr>
          <p:cNvPr id="67" name="그룹 1022">
            <a:extLst>
              <a:ext uri="{FF2B5EF4-FFF2-40B4-BE49-F238E27FC236}">
                <a16:creationId xmlns:a16="http://schemas.microsoft.com/office/drawing/2014/main" id="{C0E36BBF-9F44-414E-9C00-CC53FAEC761E}"/>
              </a:ext>
            </a:extLst>
          </p:cNvPr>
          <p:cNvGrpSpPr/>
          <p:nvPr/>
        </p:nvGrpSpPr>
        <p:grpSpPr>
          <a:xfrm>
            <a:off x="12097533" y="7495576"/>
            <a:ext cx="1588904" cy="769868"/>
            <a:chOff x="11475273" y="7091299"/>
            <a:chExt cx="1747794" cy="769868"/>
          </a:xfrm>
        </p:grpSpPr>
        <p:pic>
          <p:nvPicPr>
            <p:cNvPr id="68" name="Object 78">
              <a:extLst>
                <a:ext uri="{FF2B5EF4-FFF2-40B4-BE49-F238E27FC236}">
                  <a16:creationId xmlns:a16="http://schemas.microsoft.com/office/drawing/2014/main" id="{E972F5B1-D910-4883-9BAD-BFB22C6BE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75273" y="7091299"/>
              <a:ext cx="1747794" cy="769868"/>
            </a:xfrm>
            <a:prstGeom prst="rect">
              <a:avLst/>
            </a:prstGeom>
          </p:spPr>
        </p:pic>
      </p:grpSp>
      <p:grpSp>
        <p:nvGrpSpPr>
          <p:cNvPr id="69" name="그룹 1023">
            <a:extLst>
              <a:ext uri="{FF2B5EF4-FFF2-40B4-BE49-F238E27FC236}">
                <a16:creationId xmlns:a16="http://schemas.microsoft.com/office/drawing/2014/main" id="{C1E1C53D-434B-45F6-8FC0-CDAA148E6AF6}"/>
              </a:ext>
            </a:extLst>
          </p:cNvPr>
          <p:cNvGrpSpPr/>
          <p:nvPr/>
        </p:nvGrpSpPr>
        <p:grpSpPr>
          <a:xfrm>
            <a:off x="12111470" y="9118218"/>
            <a:ext cx="1566560" cy="769868"/>
            <a:chOff x="11490327" y="8713941"/>
            <a:chExt cx="1723216" cy="769868"/>
          </a:xfrm>
        </p:grpSpPr>
        <p:pic>
          <p:nvPicPr>
            <p:cNvPr id="70" name="Object 81">
              <a:extLst>
                <a:ext uri="{FF2B5EF4-FFF2-40B4-BE49-F238E27FC236}">
                  <a16:creationId xmlns:a16="http://schemas.microsoft.com/office/drawing/2014/main" id="{768B1B8F-F090-4052-A119-50A4DC88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90327" y="8713941"/>
              <a:ext cx="1723216" cy="769868"/>
            </a:xfrm>
            <a:prstGeom prst="rect">
              <a:avLst/>
            </a:prstGeom>
          </p:spPr>
        </p:pic>
      </p:grpSp>
      <p:sp>
        <p:nvSpPr>
          <p:cNvPr id="71" name="Object 84">
            <a:extLst>
              <a:ext uri="{FF2B5EF4-FFF2-40B4-BE49-F238E27FC236}">
                <a16:creationId xmlns:a16="http://schemas.microsoft.com/office/drawing/2014/main" id="{0107CB91-9FD6-4E6F-B36E-8EBD67795016}"/>
              </a:ext>
            </a:extLst>
          </p:cNvPr>
          <p:cNvSpPr txBox="1"/>
          <p:nvPr/>
        </p:nvSpPr>
        <p:spPr>
          <a:xfrm>
            <a:off x="12432865" y="7579588"/>
            <a:ext cx="2343803" cy="92654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상태 양호</a:t>
            </a:r>
          </a:p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상태 훌륭</a:t>
            </a:r>
            <a:endParaRPr lang="en-US" dirty="0"/>
          </a:p>
        </p:txBody>
      </p:sp>
      <p:sp>
        <p:nvSpPr>
          <p:cNvPr id="72" name="Object 85">
            <a:extLst>
              <a:ext uri="{FF2B5EF4-FFF2-40B4-BE49-F238E27FC236}">
                <a16:creationId xmlns:a16="http://schemas.microsoft.com/office/drawing/2014/main" id="{77FE015A-F9EC-4AAD-BFC9-496A705A7154}"/>
              </a:ext>
            </a:extLst>
          </p:cNvPr>
          <p:cNvSpPr txBox="1"/>
          <p:nvPr/>
        </p:nvSpPr>
        <p:spPr>
          <a:xfrm>
            <a:off x="12457621" y="9206252"/>
            <a:ext cx="877379" cy="92654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동의</a:t>
            </a:r>
          </a:p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배고픔</a:t>
            </a:r>
            <a:endParaRPr lang="en-US" dirty="0"/>
          </a:p>
        </p:txBody>
      </p:sp>
      <p:grpSp>
        <p:nvGrpSpPr>
          <p:cNvPr id="73" name="그룹 1024">
            <a:extLst>
              <a:ext uri="{FF2B5EF4-FFF2-40B4-BE49-F238E27FC236}">
                <a16:creationId xmlns:a16="http://schemas.microsoft.com/office/drawing/2014/main" id="{4331A058-8427-4922-B49E-C09306DC4CF7}"/>
              </a:ext>
            </a:extLst>
          </p:cNvPr>
          <p:cNvGrpSpPr/>
          <p:nvPr/>
        </p:nvGrpSpPr>
        <p:grpSpPr>
          <a:xfrm>
            <a:off x="13811358" y="7839372"/>
            <a:ext cx="507381" cy="104300"/>
            <a:chOff x="13243174" y="7435095"/>
            <a:chExt cx="558119" cy="104300"/>
          </a:xfrm>
        </p:grpSpPr>
        <p:pic>
          <p:nvPicPr>
            <p:cNvPr id="74" name="Object 86">
              <a:extLst>
                <a:ext uri="{FF2B5EF4-FFF2-40B4-BE49-F238E27FC236}">
                  <a16:creationId xmlns:a16="http://schemas.microsoft.com/office/drawing/2014/main" id="{141A70B7-9DFA-499D-81D2-A755E1DB0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43174" y="7435095"/>
              <a:ext cx="558119" cy="104300"/>
            </a:xfrm>
            <a:prstGeom prst="rect">
              <a:avLst/>
            </a:prstGeom>
          </p:spPr>
        </p:pic>
      </p:grpSp>
      <p:grpSp>
        <p:nvGrpSpPr>
          <p:cNvPr id="75" name="그룹 1025">
            <a:extLst>
              <a:ext uri="{FF2B5EF4-FFF2-40B4-BE49-F238E27FC236}">
                <a16:creationId xmlns:a16="http://schemas.microsoft.com/office/drawing/2014/main" id="{34E8B1FB-3E59-4B5D-9106-E48890594AFA}"/>
              </a:ext>
            </a:extLst>
          </p:cNvPr>
          <p:cNvGrpSpPr/>
          <p:nvPr/>
        </p:nvGrpSpPr>
        <p:grpSpPr>
          <a:xfrm>
            <a:off x="14336995" y="7450636"/>
            <a:ext cx="429159" cy="849735"/>
            <a:chOff x="13772722" y="7046359"/>
            <a:chExt cx="472075" cy="849735"/>
          </a:xfrm>
        </p:grpSpPr>
        <p:pic>
          <p:nvPicPr>
            <p:cNvPr id="76" name="Object 89">
              <a:extLst>
                <a:ext uri="{FF2B5EF4-FFF2-40B4-BE49-F238E27FC236}">
                  <a16:creationId xmlns:a16="http://schemas.microsoft.com/office/drawing/2014/main" id="{2F720533-00B9-43F5-A082-97E6EED5D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72722" y="7046359"/>
              <a:ext cx="472075" cy="849735"/>
            </a:xfrm>
            <a:prstGeom prst="rect">
              <a:avLst/>
            </a:prstGeom>
          </p:spPr>
        </p:pic>
      </p:grpSp>
      <p:grpSp>
        <p:nvGrpSpPr>
          <p:cNvPr id="77" name="그룹 1026">
            <a:extLst>
              <a:ext uri="{FF2B5EF4-FFF2-40B4-BE49-F238E27FC236}">
                <a16:creationId xmlns:a16="http://schemas.microsoft.com/office/drawing/2014/main" id="{4F2CF4CE-8DEF-4FB6-B9E8-4F3FE796ED74}"/>
              </a:ext>
            </a:extLst>
          </p:cNvPr>
          <p:cNvGrpSpPr/>
          <p:nvPr/>
        </p:nvGrpSpPr>
        <p:grpSpPr>
          <a:xfrm>
            <a:off x="14787612" y="7093671"/>
            <a:ext cx="1747794" cy="769868"/>
            <a:chOff x="14244797" y="6689394"/>
            <a:chExt cx="1747794" cy="769868"/>
          </a:xfrm>
        </p:grpSpPr>
        <p:pic>
          <p:nvPicPr>
            <p:cNvPr id="78" name="Object 92">
              <a:extLst>
                <a:ext uri="{FF2B5EF4-FFF2-40B4-BE49-F238E27FC236}">
                  <a16:creationId xmlns:a16="http://schemas.microsoft.com/office/drawing/2014/main" id="{B50118B2-5066-4299-B489-37483C77C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4797" y="6689394"/>
              <a:ext cx="1747794" cy="769868"/>
            </a:xfrm>
            <a:prstGeom prst="rect">
              <a:avLst/>
            </a:prstGeom>
          </p:spPr>
        </p:pic>
      </p:grpSp>
      <p:grpSp>
        <p:nvGrpSpPr>
          <p:cNvPr id="79" name="그룹 1027">
            <a:extLst>
              <a:ext uri="{FF2B5EF4-FFF2-40B4-BE49-F238E27FC236}">
                <a16:creationId xmlns:a16="http://schemas.microsoft.com/office/drawing/2014/main" id="{9A9C1CA6-C3CD-4806-ADB5-FB4BD53474DF}"/>
              </a:ext>
            </a:extLst>
          </p:cNvPr>
          <p:cNvGrpSpPr/>
          <p:nvPr/>
        </p:nvGrpSpPr>
        <p:grpSpPr>
          <a:xfrm>
            <a:off x="14812189" y="7863540"/>
            <a:ext cx="1723216" cy="769868"/>
            <a:chOff x="14269374" y="7459263"/>
            <a:chExt cx="1723216" cy="769868"/>
          </a:xfrm>
        </p:grpSpPr>
        <p:pic>
          <p:nvPicPr>
            <p:cNvPr id="80" name="Object 95">
              <a:extLst>
                <a:ext uri="{FF2B5EF4-FFF2-40B4-BE49-F238E27FC236}">
                  <a16:creationId xmlns:a16="http://schemas.microsoft.com/office/drawing/2014/main" id="{9CA1ACDB-77C7-471A-B163-6BEFCB4B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69374" y="7459263"/>
              <a:ext cx="1723216" cy="769868"/>
            </a:xfrm>
            <a:prstGeom prst="rect">
              <a:avLst/>
            </a:prstGeom>
          </p:spPr>
        </p:pic>
      </p:grpSp>
      <p:grpSp>
        <p:nvGrpSpPr>
          <p:cNvPr id="81" name="그룹 1028">
            <a:extLst>
              <a:ext uri="{FF2B5EF4-FFF2-40B4-BE49-F238E27FC236}">
                <a16:creationId xmlns:a16="http://schemas.microsoft.com/office/drawing/2014/main" id="{88D87CAE-4011-4A51-B5D1-464064D2C429}"/>
              </a:ext>
            </a:extLst>
          </p:cNvPr>
          <p:cNvGrpSpPr/>
          <p:nvPr/>
        </p:nvGrpSpPr>
        <p:grpSpPr>
          <a:xfrm>
            <a:off x="13811358" y="9448896"/>
            <a:ext cx="507381" cy="104300"/>
            <a:chOff x="13243174" y="9044619"/>
            <a:chExt cx="558119" cy="104300"/>
          </a:xfrm>
        </p:grpSpPr>
        <p:pic>
          <p:nvPicPr>
            <p:cNvPr id="82" name="Object 99">
              <a:extLst>
                <a:ext uri="{FF2B5EF4-FFF2-40B4-BE49-F238E27FC236}">
                  <a16:creationId xmlns:a16="http://schemas.microsoft.com/office/drawing/2014/main" id="{046CF133-E7E0-4DA2-9411-53F76B17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43174" y="9044619"/>
              <a:ext cx="558119" cy="104300"/>
            </a:xfrm>
            <a:prstGeom prst="rect">
              <a:avLst/>
            </a:prstGeom>
          </p:spPr>
        </p:pic>
      </p:grpSp>
      <p:grpSp>
        <p:nvGrpSpPr>
          <p:cNvPr id="83" name="그룹 1029">
            <a:extLst>
              <a:ext uri="{FF2B5EF4-FFF2-40B4-BE49-F238E27FC236}">
                <a16:creationId xmlns:a16="http://schemas.microsoft.com/office/drawing/2014/main" id="{A818FEFC-61AE-4E94-BB2C-EA583ED1165D}"/>
              </a:ext>
            </a:extLst>
          </p:cNvPr>
          <p:cNvGrpSpPr/>
          <p:nvPr/>
        </p:nvGrpSpPr>
        <p:grpSpPr>
          <a:xfrm>
            <a:off x="14336995" y="9060160"/>
            <a:ext cx="429159" cy="849735"/>
            <a:chOff x="13772722" y="8655883"/>
            <a:chExt cx="472075" cy="849735"/>
          </a:xfrm>
        </p:grpSpPr>
        <p:pic>
          <p:nvPicPr>
            <p:cNvPr id="84" name="Object 102">
              <a:extLst>
                <a:ext uri="{FF2B5EF4-FFF2-40B4-BE49-F238E27FC236}">
                  <a16:creationId xmlns:a16="http://schemas.microsoft.com/office/drawing/2014/main" id="{4ED9C5C1-1CED-432B-9D9A-A3A9076E5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772722" y="8655883"/>
              <a:ext cx="472075" cy="849735"/>
            </a:xfrm>
            <a:prstGeom prst="rect">
              <a:avLst/>
            </a:prstGeom>
          </p:spPr>
        </p:pic>
      </p:grpSp>
      <p:grpSp>
        <p:nvGrpSpPr>
          <p:cNvPr id="85" name="그룹 1030">
            <a:extLst>
              <a:ext uri="{FF2B5EF4-FFF2-40B4-BE49-F238E27FC236}">
                <a16:creationId xmlns:a16="http://schemas.microsoft.com/office/drawing/2014/main" id="{C1851E20-EB31-4D26-B585-DE7DAED254DF}"/>
              </a:ext>
            </a:extLst>
          </p:cNvPr>
          <p:cNvGrpSpPr/>
          <p:nvPr/>
        </p:nvGrpSpPr>
        <p:grpSpPr>
          <a:xfrm>
            <a:off x="14787612" y="8705218"/>
            <a:ext cx="1747794" cy="769868"/>
            <a:chOff x="14244797" y="8298918"/>
            <a:chExt cx="1747794" cy="769868"/>
          </a:xfrm>
        </p:grpSpPr>
        <p:pic>
          <p:nvPicPr>
            <p:cNvPr id="86" name="Object 105">
              <a:extLst>
                <a:ext uri="{FF2B5EF4-FFF2-40B4-BE49-F238E27FC236}">
                  <a16:creationId xmlns:a16="http://schemas.microsoft.com/office/drawing/2014/main" id="{86D0C295-8D39-4CCE-A319-63908D99A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44797" y="8298918"/>
              <a:ext cx="1747794" cy="769868"/>
            </a:xfrm>
            <a:prstGeom prst="rect">
              <a:avLst/>
            </a:prstGeom>
          </p:spPr>
        </p:pic>
      </p:grpSp>
      <p:sp>
        <p:nvSpPr>
          <p:cNvPr id="87" name="Object 114">
            <a:extLst>
              <a:ext uri="{FF2B5EF4-FFF2-40B4-BE49-F238E27FC236}">
                <a16:creationId xmlns:a16="http://schemas.microsoft.com/office/drawing/2014/main" id="{2EC85885-55B6-4F91-8CE0-0509C131889B}"/>
              </a:ext>
            </a:extLst>
          </p:cNvPr>
          <p:cNvSpPr txBox="1"/>
          <p:nvPr/>
        </p:nvSpPr>
        <p:spPr>
          <a:xfrm>
            <a:off x="15073084" y="8941896"/>
            <a:ext cx="1212987" cy="457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동의</a:t>
            </a:r>
            <a:endParaRPr lang="en-US" dirty="0"/>
          </a:p>
        </p:txBody>
      </p:sp>
      <p:sp>
        <p:nvSpPr>
          <p:cNvPr id="88" name="Object 61">
            <a:extLst>
              <a:ext uri="{FF2B5EF4-FFF2-40B4-BE49-F238E27FC236}">
                <a16:creationId xmlns:a16="http://schemas.microsoft.com/office/drawing/2014/main" id="{D6A8BA80-75BD-4510-8C3D-BEF890F97B7D}"/>
              </a:ext>
            </a:extLst>
          </p:cNvPr>
          <p:cNvSpPr txBox="1"/>
          <p:nvPr/>
        </p:nvSpPr>
        <p:spPr>
          <a:xfrm>
            <a:off x="15092598" y="2984226"/>
            <a:ext cx="2578183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아픔</a:t>
            </a:r>
            <a:endParaRPr lang="en-US" dirty="0"/>
          </a:p>
        </p:txBody>
      </p:sp>
      <p:sp>
        <p:nvSpPr>
          <p:cNvPr id="89" name="Object 98">
            <a:extLst>
              <a:ext uri="{FF2B5EF4-FFF2-40B4-BE49-F238E27FC236}">
                <a16:creationId xmlns:a16="http://schemas.microsoft.com/office/drawing/2014/main" id="{F11ABA07-77EF-4ED9-AC54-F589D7493B3F}"/>
              </a:ext>
            </a:extLst>
          </p:cNvPr>
          <p:cNvSpPr txBox="1"/>
          <p:nvPr/>
        </p:nvSpPr>
        <p:spPr>
          <a:xfrm>
            <a:off x="15081169" y="7363274"/>
            <a:ext cx="2578183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상태 양호</a:t>
            </a:r>
            <a:endParaRPr lang="en-US" dirty="0"/>
          </a:p>
        </p:txBody>
      </p:sp>
      <p:grpSp>
        <p:nvGrpSpPr>
          <p:cNvPr id="90" name="그룹 1031">
            <a:extLst>
              <a:ext uri="{FF2B5EF4-FFF2-40B4-BE49-F238E27FC236}">
                <a16:creationId xmlns:a16="http://schemas.microsoft.com/office/drawing/2014/main" id="{A71663AD-ED20-4117-8A76-94062CCE4F58}"/>
              </a:ext>
            </a:extLst>
          </p:cNvPr>
          <p:cNvGrpSpPr/>
          <p:nvPr/>
        </p:nvGrpSpPr>
        <p:grpSpPr>
          <a:xfrm>
            <a:off x="14812184" y="9479032"/>
            <a:ext cx="1723216" cy="769868"/>
            <a:chOff x="14269374" y="9068787"/>
            <a:chExt cx="1723216" cy="769868"/>
          </a:xfrm>
        </p:grpSpPr>
        <p:pic>
          <p:nvPicPr>
            <p:cNvPr id="91" name="Object 108">
              <a:extLst>
                <a:ext uri="{FF2B5EF4-FFF2-40B4-BE49-F238E27FC236}">
                  <a16:creationId xmlns:a16="http://schemas.microsoft.com/office/drawing/2014/main" id="{3E646238-D38C-4C77-9D1D-C1A79C721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69374" y="9068787"/>
              <a:ext cx="1723216" cy="769868"/>
            </a:xfrm>
            <a:prstGeom prst="rect">
              <a:avLst/>
            </a:prstGeom>
          </p:spPr>
        </p:pic>
      </p:grpSp>
      <p:sp>
        <p:nvSpPr>
          <p:cNvPr id="92" name="Object 111">
            <a:extLst>
              <a:ext uri="{FF2B5EF4-FFF2-40B4-BE49-F238E27FC236}">
                <a16:creationId xmlns:a16="http://schemas.microsoft.com/office/drawing/2014/main" id="{F23B2AB6-BD9F-4047-8BD3-DEBE95613932}"/>
              </a:ext>
            </a:extLst>
          </p:cNvPr>
          <p:cNvSpPr txBox="1"/>
          <p:nvPr/>
        </p:nvSpPr>
        <p:spPr>
          <a:xfrm>
            <a:off x="15100217" y="3739388"/>
            <a:ext cx="2578183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매우 아픔</a:t>
            </a:r>
            <a:endParaRPr lang="en-US" dirty="0"/>
          </a:p>
        </p:txBody>
      </p:sp>
      <p:sp>
        <p:nvSpPr>
          <p:cNvPr id="93" name="Object 112">
            <a:extLst>
              <a:ext uri="{FF2B5EF4-FFF2-40B4-BE49-F238E27FC236}">
                <a16:creationId xmlns:a16="http://schemas.microsoft.com/office/drawing/2014/main" id="{4BF9BB33-9852-44EE-AC02-B54F6294CC87}"/>
              </a:ext>
            </a:extLst>
          </p:cNvPr>
          <p:cNvSpPr txBox="1"/>
          <p:nvPr/>
        </p:nvSpPr>
        <p:spPr>
          <a:xfrm>
            <a:off x="15083074" y="5366740"/>
            <a:ext cx="2578183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거절</a:t>
            </a:r>
            <a:endParaRPr lang="en-US" dirty="0"/>
          </a:p>
        </p:txBody>
      </p:sp>
      <p:sp>
        <p:nvSpPr>
          <p:cNvPr id="94" name="Object 113">
            <a:extLst>
              <a:ext uri="{FF2B5EF4-FFF2-40B4-BE49-F238E27FC236}">
                <a16:creationId xmlns:a16="http://schemas.microsoft.com/office/drawing/2014/main" id="{A15BAA9B-389B-4C3C-B437-D3EAADDEE071}"/>
              </a:ext>
            </a:extLst>
          </p:cNvPr>
          <p:cNvSpPr txBox="1"/>
          <p:nvPr/>
        </p:nvSpPr>
        <p:spPr>
          <a:xfrm>
            <a:off x="15083074" y="8114540"/>
            <a:ext cx="2578183" cy="4114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상태 훌륭</a:t>
            </a:r>
            <a:endParaRPr lang="en-US" dirty="0"/>
          </a:p>
        </p:txBody>
      </p:sp>
      <p:sp>
        <p:nvSpPr>
          <p:cNvPr id="95" name="Object 115">
            <a:extLst>
              <a:ext uri="{FF2B5EF4-FFF2-40B4-BE49-F238E27FC236}">
                <a16:creationId xmlns:a16="http://schemas.microsoft.com/office/drawing/2014/main" id="{A751A523-4247-468D-9733-E750D60B31E5}"/>
              </a:ext>
            </a:extLst>
          </p:cNvPr>
          <p:cNvSpPr txBox="1"/>
          <p:nvPr/>
        </p:nvSpPr>
        <p:spPr>
          <a:xfrm>
            <a:off x="15083074" y="9741674"/>
            <a:ext cx="1145654" cy="45741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800" b="1" kern="0" spc="-100" dirty="0">
                <a:solidFill>
                  <a:srgbClr val="000000"/>
                </a:solidFill>
                <a:latin typeface="나눔스퀘어" pitchFamily="34" charset="0"/>
                <a:cs typeface="나눔스퀘어" pitchFamily="34" charset="0"/>
              </a:rPr>
              <a:t>배고픔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365C9B4-B6F5-4E4E-A12E-046E1AFDD37E}"/>
              </a:ext>
            </a:extLst>
          </p:cNvPr>
          <p:cNvGrpSpPr/>
          <p:nvPr/>
        </p:nvGrpSpPr>
        <p:grpSpPr>
          <a:xfrm>
            <a:off x="0" y="0"/>
            <a:ext cx="18288000" cy="3650626"/>
            <a:chOff x="-131028" y="-142241"/>
            <a:chExt cx="9273885" cy="10821040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F375F707-EBFE-4CD1-9FEE-0A329C42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88000"/>
            </a:blip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457200" y="723900"/>
            <a:ext cx="16840200" cy="2665493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4   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패널 디자인</a:t>
            </a:r>
            <a:endParaRPr lang="en-US" altLang="ko-KR" sz="45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    Panel Design   </a:t>
            </a:r>
          </a:p>
          <a:p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 좋음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 안 좋음 둘 중에 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 안 좋음 선택한 경우</a:t>
            </a:r>
            <a:endParaRPr lang="en-US" altLang="ko-KR" sz="45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2" name="Picture 2" descr="Strobe Lights GIF | Gfycat">
            <a:extLst>
              <a:ext uri="{FF2B5EF4-FFF2-40B4-BE49-F238E27FC236}">
                <a16:creationId xmlns:a16="http://schemas.microsoft.com/office/drawing/2014/main" id="{E294C36E-48FD-4CFE-AEE8-85720467D01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9266" y="4113597"/>
            <a:ext cx="6617459" cy="49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4B94925-2186-4501-8194-613DCB418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79" y="4257292"/>
            <a:ext cx="2182691" cy="218269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168CC9A-9797-44EC-A11A-40BF272AA09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325" y="4351673"/>
            <a:ext cx="1995444" cy="1987398"/>
          </a:xfrm>
          <a:prstGeom prst="rect">
            <a:avLst/>
          </a:prstGeom>
        </p:spPr>
      </p:pic>
      <p:pic>
        <p:nvPicPr>
          <p:cNvPr id="25" name="Picture 2" descr="Strobe Lights GIF | Gfycat">
            <a:extLst>
              <a:ext uri="{FF2B5EF4-FFF2-40B4-BE49-F238E27FC236}">
                <a16:creationId xmlns:a16="http://schemas.microsoft.com/office/drawing/2014/main" id="{D61AF257-821B-4FF9-A03A-34A04AFAF7F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4912" y="4113597"/>
            <a:ext cx="6556371" cy="486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5B2143-3F7D-4678-BCB9-E47782C853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425" y="4351673"/>
            <a:ext cx="2088309" cy="20883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9D27486-3331-4992-B0B6-9F1EADED7F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44" y="6712136"/>
            <a:ext cx="2311190" cy="231119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282BF5-6458-4C9E-93DF-15078A20908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04" y="6867095"/>
            <a:ext cx="1438475" cy="187301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0CAC443-DB0F-42CF-981C-65117ACE13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332" y="4397338"/>
            <a:ext cx="1948272" cy="199697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2A17013-0568-49A8-B85A-4CF2CBE20C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349" y="6674197"/>
            <a:ext cx="2303804" cy="23038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8B95107-261D-47CB-9F8F-C577A4B21B1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216" y="6613090"/>
            <a:ext cx="2573241" cy="238102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BD55312-445B-4A30-924E-9C79EB08A3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369" y="4257291"/>
            <a:ext cx="2088309" cy="20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66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365C9B4-B6F5-4E4E-A12E-046E1AFDD37E}"/>
              </a:ext>
            </a:extLst>
          </p:cNvPr>
          <p:cNvGrpSpPr/>
          <p:nvPr/>
        </p:nvGrpSpPr>
        <p:grpSpPr>
          <a:xfrm>
            <a:off x="0" y="0"/>
            <a:ext cx="18288000" cy="3650626"/>
            <a:chOff x="-131028" y="-142241"/>
            <a:chExt cx="9273885" cy="10821040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F375F707-EBFE-4CD1-9FEE-0A329C42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88000"/>
            </a:blip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13683" y="186306"/>
            <a:ext cx="14935200" cy="3241145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4   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패널 디자인</a:t>
            </a:r>
            <a:endParaRPr lang="en-US" altLang="ko-KR" sz="45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    Panel Design   </a:t>
            </a:r>
          </a:p>
          <a:p>
            <a:pPr>
              <a:lnSpc>
                <a:spcPct val="150000"/>
              </a:lnSpc>
            </a:pP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 좋음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 안 좋음 둘 중에 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 안 좋음 선택한 경우</a:t>
            </a:r>
            <a:endParaRPr lang="en-US" altLang="ko-KR" sz="4500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Picture 2" descr="Strobe Lights GIF | Gfycat">
            <a:extLst>
              <a:ext uri="{FF2B5EF4-FFF2-40B4-BE49-F238E27FC236}">
                <a16:creationId xmlns:a16="http://schemas.microsoft.com/office/drawing/2014/main" id="{E003B33D-7BEE-4967-8007-A072E8F1725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9266" y="4113597"/>
            <a:ext cx="6617459" cy="490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823EEC3-C25F-44AD-B696-19CC6F8DF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79" y="4257292"/>
            <a:ext cx="2182691" cy="2182691"/>
          </a:xfrm>
          <a:prstGeom prst="rect">
            <a:avLst/>
          </a:prstGeom>
        </p:spPr>
      </p:pic>
      <p:pic>
        <p:nvPicPr>
          <p:cNvPr id="18" name="Picture 2" descr="Strobe Lights GIF | Gfycat">
            <a:extLst>
              <a:ext uri="{FF2B5EF4-FFF2-40B4-BE49-F238E27FC236}">
                <a16:creationId xmlns:a16="http://schemas.microsoft.com/office/drawing/2014/main" id="{D5120418-C341-4747-A2CB-FD65974895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4912" y="4113597"/>
            <a:ext cx="6556371" cy="486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D8B9487-B1A8-4D98-A629-5F76B293B1E1}"/>
              </a:ext>
            </a:extLst>
          </p:cNvPr>
          <p:cNvSpPr txBox="1"/>
          <p:nvPr/>
        </p:nvSpPr>
        <p:spPr>
          <a:xfrm>
            <a:off x="2431044" y="5127905"/>
            <a:ext cx="1561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  양호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9A400-8B44-4C6A-A9FD-89AD818BF3AF}"/>
              </a:ext>
            </a:extLst>
          </p:cNvPr>
          <p:cNvSpPr txBox="1"/>
          <p:nvPr/>
        </p:nvSpPr>
        <p:spPr>
          <a:xfrm>
            <a:off x="5332323" y="5184431"/>
            <a:ext cx="1437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상태 </a:t>
            </a:r>
            <a:endParaRPr lang="en-US" altLang="ko-KR" sz="4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500" dirty="0" err="1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훌륭</a:t>
            </a:r>
            <a:endParaRPr lang="ko-KR" altLang="en-US" sz="4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46FB75-68FF-4D5E-9861-00707A8AA1A4}"/>
              </a:ext>
            </a:extLst>
          </p:cNvPr>
          <p:cNvSpPr txBox="1"/>
          <p:nvPr/>
        </p:nvSpPr>
        <p:spPr>
          <a:xfrm>
            <a:off x="2397965" y="7291379"/>
            <a:ext cx="19659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동의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735FC6-FE68-45E5-B1FE-CE13735AF5CE}"/>
              </a:ext>
            </a:extLst>
          </p:cNvPr>
          <p:cNvSpPr txBox="1"/>
          <p:nvPr/>
        </p:nvSpPr>
        <p:spPr>
          <a:xfrm>
            <a:off x="5008418" y="7291379"/>
            <a:ext cx="26565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배고픔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E5D7FB-CF19-4BB5-97DC-0A615F1E7A03}"/>
              </a:ext>
            </a:extLst>
          </p:cNvPr>
          <p:cNvSpPr txBox="1"/>
          <p:nvPr/>
        </p:nvSpPr>
        <p:spPr>
          <a:xfrm>
            <a:off x="10993901" y="5348636"/>
            <a:ext cx="26565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아픔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F4F6B4-B725-4D98-843C-058C50083DAF}"/>
              </a:ext>
            </a:extLst>
          </p:cNvPr>
          <p:cNvSpPr txBox="1"/>
          <p:nvPr/>
        </p:nvSpPr>
        <p:spPr>
          <a:xfrm>
            <a:off x="14375110" y="5058981"/>
            <a:ext cx="1542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매우 </a:t>
            </a:r>
            <a:endParaRPr lang="en-US" altLang="ko-KR" sz="4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아픔</a:t>
            </a:r>
            <a:endParaRPr lang="en-US" altLang="ko-KR" sz="4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8ADAA5-9D7D-4016-A8E3-A364ABDE8BBE}"/>
              </a:ext>
            </a:extLst>
          </p:cNvPr>
          <p:cNvSpPr txBox="1"/>
          <p:nvPr/>
        </p:nvSpPr>
        <p:spPr>
          <a:xfrm>
            <a:off x="10773767" y="7292213"/>
            <a:ext cx="26565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피곤함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44C22CE-780B-4CFE-AA6B-791D8B74EE29}"/>
              </a:ext>
            </a:extLst>
          </p:cNvPr>
          <p:cNvSpPr txBox="1"/>
          <p:nvPr/>
        </p:nvSpPr>
        <p:spPr>
          <a:xfrm>
            <a:off x="14375110" y="7334934"/>
            <a:ext cx="26565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거절</a:t>
            </a:r>
          </a:p>
        </p:txBody>
      </p:sp>
    </p:spTree>
    <p:extLst>
      <p:ext uri="{BB962C8B-B14F-4D97-AF65-F5344CB8AC3E}">
        <p14:creationId xmlns:p14="http://schemas.microsoft.com/office/powerpoint/2010/main" val="1415122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365C9B4-B6F5-4E4E-A12E-046E1AFDD37E}"/>
              </a:ext>
            </a:extLst>
          </p:cNvPr>
          <p:cNvGrpSpPr/>
          <p:nvPr/>
        </p:nvGrpSpPr>
        <p:grpSpPr>
          <a:xfrm>
            <a:off x="0" y="0"/>
            <a:ext cx="18288000" cy="3650626"/>
            <a:chOff x="-131028" y="-142241"/>
            <a:chExt cx="9273885" cy="10821040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F375F707-EBFE-4CD1-9FEE-0A329C42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88000"/>
            </a:blip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533400" y="193475"/>
            <a:ext cx="16002000" cy="3263676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4   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패널 디자인</a:t>
            </a:r>
            <a:endParaRPr lang="en-US" altLang="ko-KR" sz="45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    Panel Design   </a:t>
            </a:r>
          </a:p>
          <a:p>
            <a:pPr>
              <a:lnSpc>
                <a:spcPct val="150000"/>
              </a:lnSpc>
            </a:pP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 안 좋음 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아픔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매우 아픔 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졸림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거절 둘 중에 선택</a:t>
            </a:r>
            <a:endParaRPr lang="en-US" altLang="ko-KR" sz="45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6" name="Picture 2" descr="Strobe Lights GIF | Gfycat">
            <a:extLst>
              <a:ext uri="{FF2B5EF4-FFF2-40B4-BE49-F238E27FC236}">
                <a16:creationId xmlns:a16="http://schemas.microsoft.com/office/drawing/2014/main" id="{335C59A3-C623-40D3-B417-2570574FEE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4902" y="4113596"/>
            <a:ext cx="665524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trobe Lights GIF | Gfycat">
            <a:extLst>
              <a:ext uri="{FF2B5EF4-FFF2-40B4-BE49-F238E27FC236}">
                <a16:creationId xmlns:a16="http://schemas.microsoft.com/office/drawing/2014/main" id="{8221FBA2-3A74-49CA-84CE-3E14A05C63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7858" y="4113596"/>
            <a:ext cx="665524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BC975BA-7D5E-44CB-8FF3-92CF4ABC2591}"/>
              </a:ext>
            </a:extLst>
          </p:cNvPr>
          <p:cNvSpPr txBox="1"/>
          <p:nvPr/>
        </p:nvSpPr>
        <p:spPr>
          <a:xfrm>
            <a:off x="2175438" y="6235901"/>
            <a:ext cx="1561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3B8AA-AA38-41D0-AC7B-D9FBDDADC816}"/>
              </a:ext>
            </a:extLst>
          </p:cNvPr>
          <p:cNvSpPr txBox="1"/>
          <p:nvPr/>
        </p:nvSpPr>
        <p:spPr>
          <a:xfrm>
            <a:off x="5521736" y="5889651"/>
            <a:ext cx="1437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매우</a:t>
            </a:r>
            <a:endParaRPr lang="en-US" altLang="ko-KR" sz="4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아픔</a:t>
            </a:r>
            <a:endParaRPr lang="en-US" altLang="ko-KR" sz="4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02418C-1E37-4128-A56A-FEEE5CF86764}"/>
              </a:ext>
            </a:extLst>
          </p:cNvPr>
          <p:cNvSpPr txBox="1"/>
          <p:nvPr/>
        </p:nvSpPr>
        <p:spPr>
          <a:xfrm>
            <a:off x="11205080" y="6166977"/>
            <a:ext cx="19659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1D35142-34BF-41A5-B261-73CD73FFCFAB}"/>
              </a:ext>
            </a:extLst>
          </p:cNvPr>
          <p:cNvSpPr txBox="1"/>
          <p:nvPr/>
        </p:nvSpPr>
        <p:spPr>
          <a:xfrm>
            <a:off x="14528669" y="6235899"/>
            <a:ext cx="265657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거절</a:t>
            </a:r>
          </a:p>
        </p:txBody>
      </p:sp>
    </p:spTree>
    <p:extLst>
      <p:ext uri="{BB962C8B-B14F-4D97-AF65-F5344CB8AC3E}">
        <p14:creationId xmlns:p14="http://schemas.microsoft.com/office/powerpoint/2010/main" val="2319274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365C9B4-B6F5-4E4E-A12E-046E1AFDD37E}"/>
              </a:ext>
            </a:extLst>
          </p:cNvPr>
          <p:cNvGrpSpPr/>
          <p:nvPr/>
        </p:nvGrpSpPr>
        <p:grpSpPr>
          <a:xfrm>
            <a:off x="0" y="0"/>
            <a:ext cx="18288000" cy="3650626"/>
            <a:chOff x="-131028" y="-142241"/>
            <a:chExt cx="9273885" cy="10821040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F375F707-EBFE-4CD1-9FEE-0A329C42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88000"/>
            </a:blip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pic>
        <p:nvPicPr>
          <p:cNvPr id="16" name="Picture 2" descr="Strobe Lights GIF | Gfycat">
            <a:extLst>
              <a:ext uri="{FF2B5EF4-FFF2-40B4-BE49-F238E27FC236}">
                <a16:creationId xmlns:a16="http://schemas.microsoft.com/office/drawing/2014/main" id="{5413E4D8-BA35-49FB-BD17-69C7C9F6A5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4902" y="4113596"/>
            <a:ext cx="665524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Strobe Lights GIF | Gfycat">
            <a:extLst>
              <a:ext uri="{FF2B5EF4-FFF2-40B4-BE49-F238E27FC236}">
                <a16:creationId xmlns:a16="http://schemas.microsoft.com/office/drawing/2014/main" id="{1790AF14-1415-476C-BDF4-0D6B66684A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7858" y="4113596"/>
            <a:ext cx="665524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BC27896-B66F-495B-8DA1-CA7B8356AF79}"/>
              </a:ext>
            </a:extLst>
          </p:cNvPr>
          <p:cNvSpPr txBox="1"/>
          <p:nvPr/>
        </p:nvSpPr>
        <p:spPr>
          <a:xfrm>
            <a:off x="4085034" y="6166976"/>
            <a:ext cx="156172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졸림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743D7-3F1A-4E04-B1D3-EA7FCBBEC4AD}"/>
              </a:ext>
            </a:extLst>
          </p:cNvPr>
          <p:cNvSpPr txBox="1"/>
          <p:nvPr/>
        </p:nvSpPr>
        <p:spPr>
          <a:xfrm>
            <a:off x="12765463" y="6166976"/>
            <a:ext cx="19467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거절</a:t>
            </a:r>
            <a:endParaRPr lang="en-US" altLang="ko-KR" sz="45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A72E17-8F96-4007-B5A3-23F89E1E2426}"/>
              </a:ext>
            </a:extLst>
          </p:cNvPr>
          <p:cNvSpPr txBox="1"/>
          <p:nvPr/>
        </p:nvSpPr>
        <p:spPr>
          <a:xfrm>
            <a:off x="559441" y="289604"/>
            <a:ext cx="9708417" cy="3071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4   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패널 디자인</a:t>
            </a:r>
          </a:p>
          <a:p>
            <a:pPr>
              <a:lnSpc>
                <a:spcPct val="150000"/>
              </a:lnSpc>
            </a:pP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    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Panel Design   </a:t>
            </a:r>
          </a:p>
          <a:p>
            <a:pPr>
              <a:lnSpc>
                <a:spcPct val="150000"/>
              </a:lnSpc>
            </a:pP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졸림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거절 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졸림 </a:t>
            </a:r>
            <a:r>
              <a:rPr lang="en-US" altLang="ko-KR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 </a:t>
            </a:r>
            <a:r>
              <a:rPr lang="ko-KR" altLang="en-US" sz="45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거절 둘 중에 선택</a:t>
            </a:r>
          </a:p>
        </p:txBody>
      </p:sp>
    </p:spTree>
    <p:extLst>
      <p:ext uri="{BB962C8B-B14F-4D97-AF65-F5344CB8AC3E}">
        <p14:creationId xmlns:p14="http://schemas.microsoft.com/office/powerpoint/2010/main" val="308635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41765" y="-87352"/>
            <a:ext cx="10496330" cy="10460419"/>
            <a:chOff x="7941765" y="-87352"/>
            <a:chExt cx="10496330" cy="104604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41765" y="-87352"/>
              <a:ext cx="10496330" cy="10460419"/>
            </a:xfrm>
            <a:prstGeom prst="rect">
              <a:avLst/>
            </a:prstGeom>
          </p:spPr>
        </p:pic>
      </p:grpSp>
      <p:pic>
        <p:nvPicPr>
          <p:cNvPr id="16" name="Picture 2" descr="Strobe Lights GIF | Gfycat">
            <a:extLst>
              <a:ext uri="{FF2B5EF4-FFF2-40B4-BE49-F238E27FC236}">
                <a16:creationId xmlns:a16="http://schemas.microsoft.com/office/drawing/2014/main" id="{6B00E9D4-CF0E-497D-B5E5-F0AEB1DA37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00979" y="3945827"/>
            <a:ext cx="665524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17E1FEB-C9BF-4850-A50D-F3F8D7F78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4560895"/>
            <a:ext cx="3617196" cy="3707625"/>
          </a:xfrm>
          <a:prstGeom prst="rect">
            <a:avLst/>
          </a:prstGeom>
        </p:spPr>
      </p:pic>
      <p:sp>
        <p:nvSpPr>
          <p:cNvPr id="18" name="Object 2">
            <a:extLst>
              <a:ext uri="{FF2B5EF4-FFF2-40B4-BE49-F238E27FC236}">
                <a16:creationId xmlns:a16="http://schemas.microsoft.com/office/drawing/2014/main" id="{40F15DB4-B618-4AA2-B717-C8BCF9B23433}"/>
              </a:ext>
            </a:extLst>
          </p:cNvPr>
          <p:cNvSpPr txBox="1"/>
          <p:nvPr/>
        </p:nvSpPr>
        <p:spPr>
          <a:xfrm>
            <a:off x="609600" y="611893"/>
            <a:ext cx="7924800" cy="3333934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en-US" altLang="ko-KR" sz="4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4   </a:t>
            </a:r>
            <a:r>
              <a:rPr lang="ko-KR" altLang="en-US" sz="4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패널 디자인</a:t>
            </a:r>
            <a:endParaRPr lang="en-US" altLang="ko-KR" sz="4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4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    Panel Design   </a:t>
            </a:r>
          </a:p>
          <a:p>
            <a:pPr>
              <a:lnSpc>
                <a:spcPct val="150000"/>
              </a:lnSpc>
            </a:pPr>
            <a:r>
              <a:rPr lang="ko-KR" altLang="en-US" sz="4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최종선택 </a:t>
            </a:r>
            <a:r>
              <a:rPr lang="en-US" altLang="ko-KR" sz="4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4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졸림</a:t>
            </a:r>
            <a:br>
              <a:rPr lang="ko-KR" altLang="en-US" sz="45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</a:br>
            <a:endParaRPr lang="en-US" altLang="ko-KR" sz="45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53968" y="1425559"/>
            <a:ext cx="6359948" cy="10433429"/>
            <a:chOff x="1053968" y="1425559"/>
            <a:chExt cx="6359948" cy="10433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968" y="1425559"/>
              <a:ext cx="6359948" cy="1043342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924800" y="2026479"/>
            <a:ext cx="9846718" cy="7699370"/>
          </a:xfrm>
          <a:prstGeom prst="rect">
            <a:avLst/>
          </a:prstGeom>
          <a:noFill/>
        </p:spPr>
        <p:txBody>
          <a:bodyPr wrap="square" rtlCol="0"/>
          <a:lstStyle/>
          <a:p>
            <a:endParaRPr lang="ko-KR" altLang="en-US" sz="2000" b="1" kern="0" spc="-100" dirty="0">
              <a:solidFill>
                <a:srgbClr val="1C2D2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2000" b="1" kern="0" spc="-100" dirty="0" err="1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한국지능정보사회진흥원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2020_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디지털정보격차실태조사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보고서</a:t>
            </a:r>
          </a:p>
          <a:p>
            <a:pPr>
              <a:lnSpc>
                <a:spcPct val="150000"/>
              </a:lnSpc>
            </a:pP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통계지리정보서비스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 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https://sgis.kostat.go.kr/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lang="ko-KR" altLang="en-US" sz="2000" b="1" kern="0" spc="-100" dirty="0">
              <a:solidFill>
                <a:srgbClr val="1C2D2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[1] </a:t>
            </a:r>
            <a:r>
              <a:rPr lang="ko-KR" altLang="en-US" sz="2000" b="1" kern="0" spc="-100" dirty="0" err="1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손량희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et al. "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안정상태 시각유발전위 기반의 기능적 전기자극재활훈련 시스템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." J. Biomed, Eng. Res 31 (2010): 359-364.</a:t>
            </a:r>
          </a:p>
          <a:p>
            <a:pPr>
              <a:lnSpc>
                <a:spcPct val="150000"/>
              </a:lnSpc>
            </a:pP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[2] </a:t>
            </a:r>
            <a:r>
              <a:rPr lang="ko-KR" altLang="en-US" sz="2000" b="1" kern="0" spc="-100" dirty="0" err="1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이상경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et al. "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정상상태시각유발전위를 이용한 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Mirror Neuron System 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 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BCI 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시스템 개발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." 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한국지능시스템학회 </a:t>
            </a:r>
            <a:r>
              <a:rPr lang="ko-KR" altLang="en-US" sz="2000" b="1" kern="0" spc="-100" dirty="0" err="1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논문지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22.1 (2012): 62-68.</a:t>
            </a:r>
          </a:p>
          <a:p>
            <a:pPr>
              <a:lnSpc>
                <a:spcPct val="150000"/>
              </a:lnSpc>
            </a:pPr>
            <a:endParaRPr lang="en-US" altLang="ko-KR" sz="2000" b="1" kern="0" spc="-100" dirty="0">
              <a:solidFill>
                <a:srgbClr val="1C2D2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[Emoji] Free download | Emoji Smile GitHub Computer Software Noto fonts, Emoji, face, smiley, eye </a:t>
            </a:r>
            <a:r>
              <a:rPr lang="en-US" altLang="ko-KR" sz="2000" b="1" kern="0" spc="-100" dirty="0" err="1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png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| </a:t>
            </a:r>
            <a:r>
              <a:rPr lang="en-US" altLang="ko-KR" sz="2000" b="1" kern="0" spc="-100" dirty="0" err="1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PNGWing</a:t>
            </a:r>
            <a:endParaRPr lang="en-US" altLang="ko-KR" sz="2000" b="1" kern="0" spc="-100" dirty="0">
              <a:solidFill>
                <a:srgbClr val="1C2D2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kern="0" spc="-100" dirty="0">
              <a:solidFill>
                <a:srgbClr val="1C2D2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기사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의사가 환자 상태를 파악할 때 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이모티콘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'</a:t>
            </a:r>
            <a:r>
              <a:rPr lang="ko-KR" altLang="en-US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사용한다면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?] 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/>
              </a:rPr>
              <a:t>https://www.segye.com/newsView/20171213001181?OutUrl=naver</a:t>
            </a:r>
            <a:endParaRPr lang="en-US" altLang="ko-KR" sz="2000" b="1" kern="0" spc="-100" dirty="0">
              <a:solidFill>
                <a:srgbClr val="1C2D2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2000" b="1" kern="0" spc="-100" dirty="0" err="1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룩시드랩스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 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5"/>
              </a:rPr>
              <a:t>https://www.itworld.co.kr/news/170669</a:t>
            </a:r>
            <a:endParaRPr lang="en-US" altLang="ko-KR" sz="2000" b="1" kern="0" spc="-100" dirty="0">
              <a:solidFill>
                <a:srgbClr val="1C2D2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[Emojis] 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6"/>
              </a:rPr>
              <a:t>https://www.mobihealthnews.com/content/emojis-could-be-key-assessing-patients-emotional-and-physical-wellbeing</a:t>
            </a:r>
            <a:r>
              <a:rPr lang="en-US" altLang="ko-KR" sz="2000" b="1" kern="0" spc="-1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2000" b="1" kern="0" spc="-100" dirty="0">
              <a:solidFill>
                <a:srgbClr val="1C2D2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kern="0" spc="-100" dirty="0">
              <a:solidFill>
                <a:srgbClr val="1C2D2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endParaRPr lang="en-US" altLang="ko-KR" sz="2000" b="1" kern="0" spc="-100" dirty="0">
              <a:solidFill>
                <a:srgbClr val="1C2D25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4800" y="1181100"/>
            <a:ext cx="10134600" cy="84537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kern="0" spc="-3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출처 </a:t>
            </a:r>
            <a:endParaRPr 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9722325" y="-657744"/>
            <a:ext cx="12395022" cy="4911528"/>
            <a:chOff x="9722325" y="-657744"/>
            <a:chExt cx="12395022" cy="49115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9722325" y="-657744"/>
              <a:ext cx="12395022" cy="49115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5A2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714173" y="3848100"/>
            <a:ext cx="10603175" cy="20831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8800" b="1" kern="0" spc="-4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endParaRPr 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9800" y="5654601"/>
            <a:ext cx="13611920" cy="553230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발표였습니다</a:t>
            </a:r>
            <a:endParaRPr lang="en-US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55044" y="1587682"/>
            <a:ext cx="3665612" cy="7903976"/>
            <a:chOff x="2255044" y="1587682"/>
            <a:chExt cx="3665612" cy="79039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55044" y="1587682"/>
              <a:ext cx="3665612" cy="79039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905268" y="5704762"/>
            <a:ext cx="5442098" cy="12477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800" b="1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03.</a:t>
            </a:r>
            <a:endParaRPr 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5268" y="6916878"/>
            <a:ext cx="5471469" cy="7630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kern="0" spc="-3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어떻게 해결할 것인가</a:t>
            </a:r>
            <a:r>
              <a:rPr lang="en-US" altLang="ko-KR" sz="3200" b="1" kern="0" spc="-3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05268" y="7492224"/>
            <a:ext cx="6806793" cy="24066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How to solve?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70054" y="1013862"/>
            <a:ext cx="8389744" cy="303635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9800" b="1" kern="0" spc="-700" dirty="0">
                <a:solidFill>
                  <a:srgbClr val="1C2D25"/>
                </a:solidFill>
                <a:latin typeface="Noto Sans CJK KR Regular" pitchFamily="34" charset="0"/>
                <a:cs typeface="Noto Sans CJK KR Regular" pitchFamily="34" charset="0"/>
              </a:rPr>
              <a:t>Table of</a:t>
            </a:r>
          </a:p>
          <a:p>
            <a:pPr algn="just"/>
            <a:r>
              <a:rPr lang="en-US" sz="9800" b="1" kern="0" spc="-700" dirty="0">
                <a:solidFill>
                  <a:srgbClr val="1C2D25"/>
                </a:solidFill>
                <a:latin typeface="Noto Sans CJK KR Regular" pitchFamily="34" charset="0"/>
              </a:rPr>
              <a:t>contents</a:t>
            </a:r>
            <a:endParaRPr lang="en-US" b="1" dirty="0"/>
          </a:p>
        </p:txBody>
      </p:sp>
      <p:sp>
        <p:nvSpPr>
          <p:cNvPr id="10" name="Object 10"/>
          <p:cNvSpPr txBox="1"/>
          <p:nvPr/>
        </p:nvSpPr>
        <p:spPr>
          <a:xfrm>
            <a:off x="12459910" y="5704762"/>
            <a:ext cx="5442098" cy="12477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800" b="1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04.</a:t>
            </a:r>
            <a:endParaRPr 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459910" y="6916878"/>
            <a:ext cx="5471469" cy="7630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kern="0" spc="-3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패널 디자인</a:t>
            </a:r>
            <a:endParaRPr 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459910" y="7505701"/>
            <a:ext cx="6806793" cy="178497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Panel Design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902302" y="1759312"/>
            <a:ext cx="5442098" cy="12477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800" b="1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01.</a:t>
            </a:r>
            <a:endParaRPr 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72931" y="2971429"/>
            <a:ext cx="5471469" cy="7630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b="1" kern="0" spc="-3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문제가 무엇인가</a:t>
            </a:r>
            <a:r>
              <a:rPr lang="en-US" altLang="ko-KR" sz="3200" b="1" kern="0" spc="-3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05268" y="3546774"/>
            <a:ext cx="6806793" cy="24066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b="1" kern="0" spc="-2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What?</a:t>
            </a:r>
          </a:p>
          <a:p>
            <a:pPr algn="just"/>
            <a:r>
              <a:rPr lang="en-US" sz="28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 whom?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2459910" y="1759312"/>
            <a:ext cx="5442098" cy="124773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4800" b="1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02.</a:t>
            </a:r>
            <a:endParaRPr lang="en-US" sz="24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459910" y="2971429"/>
            <a:ext cx="5471469" cy="7630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b="1" kern="0" spc="-3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SSVEP</a:t>
            </a:r>
            <a:r>
              <a:rPr lang="ko-KR" altLang="en-US" sz="3200" b="1" kern="0" spc="-3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선택한 이유는</a:t>
            </a:r>
            <a:r>
              <a:rPr lang="en-US" altLang="ko-KR" sz="3200" b="1" kern="0" spc="-3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  <a:endParaRPr lang="en-US" sz="32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59910" y="3546774"/>
            <a:ext cx="6806793" cy="2406645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b="1" kern="0" spc="-200" dirty="0">
                <a:solidFill>
                  <a:srgbClr val="1C2D25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Why SSVEP?</a:t>
            </a:r>
            <a:endParaRPr lang="en-US" sz="28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8792737" y="-927821"/>
            <a:ext cx="11031651" cy="9956065"/>
            <a:chOff x="10644788" y="-7524359"/>
            <a:chExt cx="11031651" cy="99560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10644788" y="-7524359"/>
              <a:ext cx="11031651" cy="9956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97270" y="-404004"/>
            <a:ext cx="11093722" cy="11093722"/>
            <a:chOff x="8997270" y="-404004"/>
            <a:chExt cx="11093722" cy="110937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>
              <a:alphaModFix amt="26000"/>
            </a:blip>
            <a:stretch>
              <a:fillRect/>
            </a:stretch>
          </p:blipFill>
          <p:spPr>
            <a:xfrm>
              <a:off x="8997270" y="-404004"/>
              <a:ext cx="11093722" cy="110937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31028" y="-142241"/>
            <a:ext cx="9273885" cy="10821040"/>
            <a:chOff x="-131028" y="-142241"/>
            <a:chExt cx="9273885" cy="10821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sp>
        <p:nvSpPr>
          <p:cNvPr id="12" name="Object 5">
            <a:extLst>
              <a:ext uri="{FF2B5EF4-FFF2-40B4-BE49-F238E27FC236}">
                <a16:creationId xmlns:a16="http://schemas.microsoft.com/office/drawing/2014/main" id="{9ADB4640-AF5F-4E9F-A167-FAFAE70CA54C}"/>
              </a:ext>
            </a:extLst>
          </p:cNvPr>
          <p:cNvSpPr txBox="1"/>
          <p:nvPr/>
        </p:nvSpPr>
        <p:spPr>
          <a:xfrm>
            <a:off x="722506" y="805048"/>
            <a:ext cx="10687624" cy="2672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6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1   </a:t>
            </a:r>
            <a:r>
              <a:rPr lang="ko-KR" altLang="en-US" sz="6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문제가 무엇인가</a:t>
            </a:r>
            <a:r>
              <a:rPr lang="en-US" sz="6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algn="just"/>
            <a:r>
              <a:rPr lang="en-US" sz="6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   What? For whom?</a:t>
            </a:r>
            <a:endParaRPr lang="en-US" sz="6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Object 7">
            <a:extLst>
              <a:ext uri="{FF2B5EF4-FFF2-40B4-BE49-F238E27FC236}">
                <a16:creationId xmlns:a16="http://schemas.microsoft.com/office/drawing/2014/main" id="{A26A0FC4-1668-478D-9E96-7615EDACCEE8}"/>
              </a:ext>
            </a:extLst>
          </p:cNvPr>
          <p:cNvSpPr txBox="1"/>
          <p:nvPr/>
        </p:nvSpPr>
        <p:spPr>
          <a:xfrm>
            <a:off x="10308906" y="2672811"/>
            <a:ext cx="6378893" cy="6809141"/>
          </a:xfrm>
          <a:prstGeom prst="rect">
            <a:avLst/>
          </a:prstGeom>
          <a:noFill/>
        </p:spPr>
        <p:txBody>
          <a:bodyPr wrap="square" rtlCol="0"/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식물인간 </a:t>
            </a:r>
            <a:r>
              <a:rPr lang="en-US" altLang="ko-KR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 </a:t>
            </a:r>
            <a:r>
              <a:rPr lang="ko-KR" alt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스스로 이동이 불가능하다</a:t>
            </a:r>
            <a:endParaRPr lang="en-US" altLang="ko-KR" sz="2800" b="1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자력으로 식사가 불가능하다</a:t>
            </a:r>
            <a:endParaRPr lang="en-US" altLang="ko-KR" sz="2800" b="1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대소변을 가릴 수 없다</a:t>
            </a:r>
            <a:endParaRPr lang="en-US" altLang="ko-KR" sz="2800" b="1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 </a:t>
            </a:r>
            <a:r>
              <a:rPr lang="ko-KR" alt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안구를 움직일 수 있다</a:t>
            </a:r>
            <a:r>
              <a:rPr lang="en-US" altLang="ko-KR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눈을 떠라</a:t>
            </a:r>
            <a:r>
              <a:rPr lang="en-US" altLang="ko-KR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손으로 물건을 쥐어라 정도의 간단한 명령에는 가까스로 응할 수 있다</a:t>
            </a:r>
            <a:endParaRPr lang="en-US" altLang="ko-KR" sz="2800" b="1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</a:t>
            </a:r>
            <a:r>
              <a:rPr lang="ko-KR" alt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사지마비 환자 </a:t>
            </a:r>
            <a:r>
              <a:rPr lang="en-US" altLang="ko-KR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 </a:t>
            </a:r>
            <a:r>
              <a:rPr lang="ko-KR" alt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스스로 식사</a:t>
            </a:r>
            <a:r>
              <a:rPr lang="en-US" altLang="ko-KR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배설</a:t>
            </a:r>
            <a:r>
              <a:rPr lang="en-US" altLang="ko-KR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8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보행이 불가능하다</a:t>
            </a:r>
            <a:endParaRPr lang="en-US" sz="2800" b="1" dirty="0">
              <a:solidFill>
                <a:srgbClr val="000000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8EB52B74-801F-4FAF-A66B-00BDFD767032}"/>
              </a:ext>
            </a:extLst>
          </p:cNvPr>
          <p:cNvGrpSpPr/>
          <p:nvPr/>
        </p:nvGrpSpPr>
        <p:grpSpPr>
          <a:xfrm>
            <a:off x="652208" y="4283536"/>
            <a:ext cx="12035375" cy="2514223"/>
            <a:chOff x="652208" y="4283536"/>
            <a:chExt cx="12035375" cy="2514223"/>
          </a:xfrm>
        </p:grpSpPr>
        <p:sp>
          <p:nvSpPr>
            <p:cNvPr id="16" name="Object 9">
              <a:extLst>
                <a:ext uri="{FF2B5EF4-FFF2-40B4-BE49-F238E27FC236}">
                  <a16:creationId xmlns:a16="http://schemas.microsoft.com/office/drawing/2014/main" id="{C3CEB5FE-A5D7-4788-A2E4-83BB801E3721}"/>
                </a:ext>
              </a:extLst>
            </p:cNvPr>
            <p:cNvSpPr txBox="1"/>
            <p:nvPr/>
          </p:nvSpPr>
          <p:spPr>
            <a:xfrm>
              <a:off x="652208" y="4283536"/>
              <a:ext cx="3417887" cy="251422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1000" b="1" dirty="0">
                  <a:solidFill>
                    <a:srgbClr val="000000"/>
                  </a:solidFill>
                  <a:latin typeface="locus_sangsang" pitchFamily="34" charset="0"/>
                  <a:cs typeface="locus_sangsang" pitchFamily="34" charset="0"/>
                </a:rPr>
                <a:t>01</a:t>
              </a:r>
              <a:endParaRPr lang="en-US" dirty="0"/>
            </a:p>
          </p:txBody>
        </p:sp>
        <p:sp>
          <p:nvSpPr>
            <p:cNvPr id="17" name="Object 10">
              <a:extLst>
                <a:ext uri="{FF2B5EF4-FFF2-40B4-BE49-F238E27FC236}">
                  <a16:creationId xmlns:a16="http://schemas.microsoft.com/office/drawing/2014/main" id="{5BF31D4C-C93F-4FFE-B8A2-19F09DC6C8AA}"/>
                </a:ext>
              </a:extLst>
            </p:cNvPr>
            <p:cNvSpPr txBox="1"/>
            <p:nvPr/>
          </p:nvSpPr>
          <p:spPr>
            <a:xfrm>
              <a:off x="2149911" y="4819055"/>
              <a:ext cx="10537672" cy="64760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3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의사표현이 힘든 장애인을 대상으로</a:t>
              </a:r>
              <a:r>
                <a:rPr lang="en-US" altLang="ko-KR" sz="3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,</a:t>
              </a:r>
              <a:r>
                <a:rPr lang="ko-KR" altLang="en-US" sz="3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endParaRPr lang="en-US" altLang="ko-KR" sz="3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  <a:p>
              <a:pPr algn="just"/>
              <a:r>
                <a:rPr lang="ko-KR" altLang="en-US" sz="3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신속한 상태</a:t>
              </a:r>
              <a:r>
                <a:rPr lang="en-US" altLang="ko-KR" sz="3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3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및</a:t>
              </a:r>
              <a:r>
                <a:rPr lang="en-US" altLang="ko-KR" sz="3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  <a:r>
                <a:rPr lang="ko-KR" altLang="en-US" sz="3400" dirty="0"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의사표현에 효과적</a:t>
              </a:r>
              <a:endParaRPr lang="en-US" sz="3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  <p:grpSp>
        <p:nvGrpSpPr>
          <p:cNvPr id="18" name="그룹 1003">
            <a:extLst>
              <a:ext uri="{FF2B5EF4-FFF2-40B4-BE49-F238E27FC236}">
                <a16:creationId xmlns:a16="http://schemas.microsoft.com/office/drawing/2014/main" id="{643FE2B5-D494-4BCE-9F6E-BEEACE110B07}"/>
              </a:ext>
            </a:extLst>
          </p:cNvPr>
          <p:cNvGrpSpPr/>
          <p:nvPr/>
        </p:nvGrpSpPr>
        <p:grpSpPr>
          <a:xfrm>
            <a:off x="652208" y="7102514"/>
            <a:ext cx="14359936" cy="2514223"/>
            <a:chOff x="652208" y="7102514"/>
            <a:chExt cx="14359936" cy="2514223"/>
          </a:xfrm>
        </p:grpSpPr>
        <p:sp>
          <p:nvSpPr>
            <p:cNvPr id="19" name="Object 13">
              <a:extLst>
                <a:ext uri="{FF2B5EF4-FFF2-40B4-BE49-F238E27FC236}">
                  <a16:creationId xmlns:a16="http://schemas.microsoft.com/office/drawing/2014/main" id="{4D64549F-5E4F-4037-8446-5E9E04CD5B99}"/>
                </a:ext>
              </a:extLst>
            </p:cNvPr>
            <p:cNvSpPr txBox="1"/>
            <p:nvPr/>
          </p:nvSpPr>
          <p:spPr>
            <a:xfrm>
              <a:off x="652208" y="7102514"/>
              <a:ext cx="2915770" cy="251422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en-US" sz="11000" b="1" dirty="0">
                  <a:solidFill>
                    <a:srgbClr val="000000"/>
                  </a:solidFill>
                  <a:latin typeface="locus_sangsang" pitchFamily="34" charset="0"/>
                  <a:cs typeface="locus_sangsang" pitchFamily="34" charset="0"/>
                </a:rPr>
                <a:t>02</a:t>
              </a:r>
              <a:endParaRPr lang="en-US" dirty="0"/>
            </a:p>
          </p:txBody>
        </p:sp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F9E84CE2-216A-46F9-829E-B13B543391A2}"/>
                </a:ext>
              </a:extLst>
            </p:cNvPr>
            <p:cNvSpPr txBox="1"/>
            <p:nvPr/>
          </p:nvSpPr>
          <p:spPr>
            <a:xfrm>
              <a:off x="2149911" y="7712023"/>
              <a:ext cx="12862233" cy="647603"/>
            </a:xfrm>
            <a:prstGeom prst="rect">
              <a:avLst/>
            </a:prstGeom>
            <a:noFill/>
          </p:spPr>
          <p:txBody>
            <a:bodyPr wrap="square" rtlCol="0"/>
            <a:lstStyle/>
            <a:p>
              <a:pPr algn="just"/>
              <a:r>
                <a:rPr lang="ko-KR" altLang="en-US" sz="3400" kern="0" spc="-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사지마비 환자 및 </a:t>
              </a:r>
              <a:r>
                <a:rPr lang="en-US" sz="3400" kern="0" spc="-200" dirty="0" err="1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몸이</a:t>
              </a:r>
              <a:r>
                <a:rPr lang="en-US" sz="3400" kern="0" spc="-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불편하신 </a:t>
              </a:r>
              <a:r>
                <a:rPr lang="en-US" sz="3400" kern="0" spc="-200" dirty="0" err="1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분들의</a:t>
              </a:r>
              <a:r>
                <a:rPr lang="en-US" sz="3400" kern="0" spc="-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</a:t>
              </a:r>
            </a:p>
            <a:p>
              <a:pPr algn="just"/>
              <a:r>
                <a:rPr lang="en-US" sz="3400" kern="0" spc="-200" dirty="0" err="1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정확한</a:t>
              </a:r>
              <a:r>
                <a:rPr lang="en-US" sz="3400" kern="0" spc="-200" dirty="0">
                  <a:solidFill>
                    <a:srgbClr val="000000"/>
                  </a:solidFill>
                  <a:latin typeface="함초롬돋움" panose="020B0604000101010101" pitchFamily="50" charset="-127"/>
                  <a:ea typeface="함초롬돋움" panose="020B0604000101010101" pitchFamily="50" charset="-127"/>
                  <a:cs typeface="함초롬돋움" panose="020B0604000101010101" pitchFamily="50" charset="-127"/>
                </a:rPr>
                <a:t> 의사 전달의 어려움</a:t>
              </a:r>
              <a:endParaRPr 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98A274E4-77BE-4BA6-9D05-97ECA8FD32AB}"/>
              </a:ext>
            </a:extLst>
          </p:cNvPr>
          <p:cNvGrpSpPr/>
          <p:nvPr/>
        </p:nvGrpSpPr>
        <p:grpSpPr>
          <a:xfrm>
            <a:off x="12496800" y="450392"/>
            <a:ext cx="5760720" cy="4078040"/>
            <a:chOff x="-131028" y="-142241"/>
            <a:chExt cx="9273885" cy="10821040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53586261-3B2C-41C9-A31F-F5DA74BE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365C9B4-B6F5-4E4E-A12E-046E1AFDD37E}"/>
              </a:ext>
            </a:extLst>
          </p:cNvPr>
          <p:cNvGrpSpPr/>
          <p:nvPr/>
        </p:nvGrpSpPr>
        <p:grpSpPr>
          <a:xfrm>
            <a:off x="0" y="9508361"/>
            <a:ext cx="18288000" cy="778639"/>
            <a:chOff x="-131028" y="-142241"/>
            <a:chExt cx="9273885" cy="10821040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F375F707-EBFE-4CD1-9FEE-0A329C42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alphaModFix amt="88000"/>
            </a:blip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sp>
        <p:nvSpPr>
          <p:cNvPr id="2" name="Object 2"/>
          <p:cNvSpPr txBox="1"/>
          <p:nvPr/>
        </p:nvSpPr>
        <p:spPr>
          <a:xfrm>
            <a:off x="1223290" y="2041984"/>
            <a:ext cx="11814104" cy="160864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디지털 기기 이용 시 문제해결 방법</a:t>
            </a:r>
            <a:endParaRPr lang="en-US" altLang="ko-KR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2102422" y="952500"/>
            <a:ext cx="5575978" cy="7942924"/>
            <a:chOff x="11362966" y="1025229"/>
            <a:chExt cx="5575978" cy="79429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2966" y="1025229"/>
              <a:ext cx="5575978" cy="7942924"/>
            </a:xfrm>
            <a:prstGeom prst="rect">
              <a:avLst/>
            </a:prstGeom>
          </p:spPr>
        </p:pic>
      </p:grpSp>
      <p:sp>
        <p:nvSpPr>
          <p:cNvPr id="10" name="Object 6">
            <a:extLst>
              <a:ext uri="{FF2B5EF4-FFF2-40B4-BE49-F238E27FC236}">
                <a16:creationId xmlns:a16="http://schemas.microsoft.com/office/drawing/2014/main" id="{3466CD2B-ABAA-4D0B-B8A6-D381B2B7D036}"/>
              </a:ext>
            </a:extLst>
          </p:cNvPr>
          <p:cNvSpPr txBox="1"/>
          <p:nvPr/>
        </p:nvSpPr>
        <p:spPr>
          <a:xfrm>
            <a:off x="304800" y="9724402"/>
            <a:ext cx="3352800" cy="60069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000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[</a:t>
            </a:r>
            <a:r>
              <a:rPr lang="ko-KR" altLang="en-US" sz="2000" b="0" i="0" u="none" strike="noStrike" dirty="0" err="1">
                <a:solidFill>
                  <a:srgbClr val="333333"/>
                </a:solidFill>
                <a:effectLst/>
                <a:latin typeface="notoSans"/>
                <a:hlinkClick r:id="rId4"/>
              </a:rPr>
              <a:t>한국지능정보사회진흥원</a:t>
            </a:r>
            <a:r>
              <a:rPr lang="en-US" altLang="ko-KR" sz="2000" b="0" i="0" u="none" strike="noStrike" dirty="0">
                <a:solidFill>
                  <a:srgbClr val="333333"/>
                </a:solidFill>
                <a:effectLst/>
                <a:latin typeface="notoSans"/>
              </a:rPr>
              <a:t>]</a:t>
            </a:r>
            <a:endParaRPr 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D17C422-443C-4DC8-BA66-D768482155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290" y="3745559"/>
            <a:ext cx="12671722" cy="485369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544E10-010B-4EFC-AAB6-F27E5AF057FA}"/>
              </a:ext>
            </a:extLst>
          </p:cNvPr>
          <p:cNvSpPr/>
          <p:nvPr/>
        </p:nvSpPr>
        <p:spPr>
          <a:xfrm>
            <a:off x="1676400" y="4404666"/>
            <a:ext cx="1981200" cy="407804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7AE401-102E-4207-BD50-E08486B84540}"/>
              </a:ext>
            </a:extLst>
          </p:cNvPr>
          <p:cNvSpPr/>
          <p:nvPr/>
        </p:nvSpPr>
        <p:spPr>
          <a:xfrm>
            <a:off x="3886200" y="7429499"/>
            <a:ext cx="5575978" cy="1053207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BF0A8615-041E-43CC-8D9D-4684DA8FA6CC}"/>
              </a:ext>
            </a:extLst>
          </p:cNvPr>
          <p:cNvGrpSpPr/>
          <p:nvPr/>
        </p:nvGrpSpPr>
        <p:grpSpPr>
          <a:xfrm>
            <a:off x="0" y="6362700"/>
            <a:ext cx="9753600" cy="3924300"/>
            <a:chOff x="-131028" y="-142241"/>
            <a:chExt cx="9273885" cy="108210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ABAEE710-02B6-445A-89F9-03800E69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0363200" y="949370"/>
            <a:ext cx="6578030" cy="7942924"/>
            <a:chOff x="11362966" y="1025229"/>
            <a:chExt cx="5575978" cy="79429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62966" y="1025229"/>
              <a:ext cx="5575978" cy="7942924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B7EBF6AF-2BB0-45A2-8801-441B4BB5BBEE}"/>
              </a:ext>
            </a:extLst>
          </p:cNvPr>
          <p:cNvSpPr txBox="1"/>
          <p:nvPr/>
        </p:nvSpPr>
        <p:spPr>
          <a:xfrm>
            <a:off x="304800" y="1515253"/>
            <a:ext cx="10845230" cy="79209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4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고령층과 장애인의 </a:t>
            </a:r>
            <a:r>
              <a:rPr lang="en-US" sz="4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비자발적</a:t>
            </a:r>
            <a:r>
              <a:rPr lang="en-US" sz="4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인터넷 </a:t>
            </a:r>
            <a:r>
              <a:rPr lang="en-US" sz="4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비이용</a:t>
            </a:r>
            <a:r>
              <a:rPr lang="en-US" sz="4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sz="4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이유</a:t>
            </a:r>
            <a:endParaRPr lang="en-US" sz="4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E9874F8-494C-4E19-8E47-1B256E54E2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6" t="18530" r="19913" b="9592"/>
          <a:stretch/>
        </p:blipFill>
        <p:spPr>
          <a:xfrm>
            <a:off x="137160" y="5652981"/>
            <a:ext cx="8991600" cy="4289216"/>
          </a:xfrm>
          <a:prstGeom prst="rect">
            <a:avLst/>
          </a:prstGeom>
        </p:spPr>
      </p:pic>
      <p:grpSp>
        <p:nvGrpSpPr>
          <p:cNvPr id="10" name="그룹 1002">
            <a:extLst>
              <a:ext uri="{FF2B5EF4-FFF2-40B4-BE49-F238E27FC236}">
                <a16:creationId xmlns:a16="http://schemas.microsoft.com/office/drawing/2014/main" id="{7A3DAB75-6183-4F77-90AE-A7282EFE2605}"/>
              </a:ext>
            </a:extLst>
          </p:cNvPr>
          <p:cNvGrpSpPr/>
          <p:nvPr/>
        </p:nvGrpSpPr>
        <p:grpSpPr>
          <a:xfrm>
            <a:off x="9006840" y="2780175"/>
            <a:ext cx="9144000" cy="4372754"/>
            <a:chOff x="7121957" y="3240163"/>
            <a:chExt cx="8763000" cy="4147755"/>
          </a:xfrm>
        </p:grpSpPr>
        <p:pic>
          <p:nvPicPr>
            <p:cNvPr id="11" name="Object 8">
              <a:extLst>
                <a:ext uri="{FF2B5EF4-FFF2-40B4-BE49-F238E27FC236}">
                  <a16:creationId xmlns:a16="http://schemas.microsoft.com/office/drawing/2014/main" id="{2920B750-62C0-448E-AF65-C2C733A30B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2083" t="4833" r="19984" b="11106"/>
            <a:stretch/>
          </p:blipFill>
          <p:spPr>
            <a:xfrm>
              <a:off x="7121957" y="3240163"/>
              <a:ext cx="8763000" cy="4147755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D2BB95-990F-4D4F-828B-FA9B55271BBD}"/>
              </a:ext>
            </a:extLst>
          </p:cNvPr>
          <p:cNvSpPr/>
          <p:nvPr/>
        </p:nvSpPr>
        <p:spPr>
          <a:xfrm>
            <a:off x="16230600" y="3034110"/>
            <a:ext cx="1981200" cy="4078040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EF7E50-693C-40FC-AE2D-342343A69BA2}"/>
              </a:ext>
            </a:extLst>
          </p:cNvPr>
          <p:cNvSpPr/>
          <p:nvPr/>
        </p:nvSpPr>
        <p:spPr>
          <a:xfrm>
            <a:off x="7147560" y="6129628"/>
            <a:ext cx="1981200" cy="3805195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83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002">
            <a:extLst>
              <a:ext uri="{FF2B5EF4-FFF2-40B4-BE49-F238E27FC236}">
                <a16:creationId xmlns:a16="http://schemas.microsoft.com/office/drawing/2014/main" id="{BF0A8615-041E-43CC-8D9D-4684DA8FA6CC}"/>
              </a:ext>
            </a:extLst>
          </p:cNvPr>
          <p:cNvGrpSpPr/>
          <p:nvPr/>
        </p:nvGrpSpPr>
        <p:grpSpPr>
          <a:xfrm>
            <a:off x="0" y="0"/>
            <a:ext cx="18266386" cy="10287000"/>
            <a:chOff x="-131028" y="-142241"/>
            <a:chExt cx="9273885" cy="10821040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ABAEE710-02B6-445A-89F9-03800E69C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B7EBF6AF-2BB0-45A2-8801-441B4BB5BBEE}"/>
              </a:ext>
            </a:extLst>
          </p:cNvPr>
          <p:cNvSpPr txBox="1"/>
          <p:nvPr/>
        </p:nvSpPr>
        <p:spPr>
          <a:xfrm>
            <a:off x="12105323" y="9496425"/>
            <a:ext cx="3886200" cy="50404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</a:t>
            </a:r>
            <a:r>
              <a:rPr lang="ko-KR" altLang="en-US" sz="2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마비 환자수 현황</a:t>
            </a:r>
            <a:r>
              <a:rPr lang="en-US" altLang="ko-KR" sz="2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(2012</a:t>
            </a:r>
            <a:r>
              <a:rPr lang="ko-KR" altLang="en-US" sz="2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</a:t>
            </a:r>
            <a:r>
              <a:rPr lang="en-US" altLang="ko-KR" sz="2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)]</a:t>
            </a:r>
            <a:endParaRPr lang="en-US" sz="2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E5B725-B75D-45CE-BD33-20680109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61" y="3695700"/>
            <a:ext cx="8010525" cy="58007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3271EF-1A2E-4817-8FED-77660C1218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6" t="1807" r="5700"/>
          <a:stretch/>
        </p:blipFill>
        <p:spPr>
          <a:xfrm>
            <a:off x="-17292" y="3146637"/>
            <a:ext cx="9360512" cy="63497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825E658-E547-4AC0-9866-0CE16F435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" y="599667"/>
            <a:ext cx="11110913" cy="1581135"/>
          </a:xfrm>
          <a:prstGeom prst="rect">
            <a:avLst/>
          </a:prstGeom>
        </p:spPr>
      </p:pic>
      <p:sp>
        <p:nvSpPr>
          <p:cNvPr id="20" name="Object 6">
            <a:extLst>
              <a:ext uri="{FF2B5EF4-FFF2-40B4-BE49-F238E27FC236}">
                <a16:creationId xmlns:a16="http://schemas.microsoft.com/office/drawing/2014/main" id="{89DD2586-AD33-4056-884E-C036ABB0A807}"/>
              </a:ext>
            </a:extLst>
          </p:cNvPr>
          <p:cNvSpPr txBox="1"/>
          <p:nvPr/>
        </p:nvSpPr>
        <p:spPr>
          <a:xfrm>
            <a:off x="2819400" y="9519848"/>
            <a:ext cx="4175430" cy="45720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2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[2021</a:t>
            </a:r>
            <a:r>
              <a:rPr lang="ko-KR" altLang="en-US" sz="2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년 한국 인구 피라미드</a:t>
            </a:r>
            <a:r>
              <a:rPr lang="en-US" altLang="ko-KR" sz="25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]</a:t>
            </a:r>
            <a:endParaRPr lang="en-US" sz="25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6909044-3BB3-42EC-8366-18F1582D6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0754" y="1641424"/>
            <a:ext cx="12081054" cy="9579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6864403-8D02-4AAD-B640-3D3F31B5C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8510" y="179408"/>
            <a:ext cx="7193582" cy="9579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A10AE7-0263-489D-A63E-2C6EBF6639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3073" y="2180802"/>
            <a:ext cx="6896100" cy="1571625"/>
          </a:xfrm>
          <a:prstGeom prst="rect">
            <a:avLst/>
          </a:prstGeom>
        </p:spPr>
      </p:pic>
      <p:pic>
        <p:nvPicPr>
          <p:cNvPr id="2050" name="Picture 2" descr="통계지리정보서비스">
            <a:extLst>
              <a:ext uri="{FF2B5EF4-FFF2-40B4-BE49-F238E27FC236}">
                <a16:creationId xmlns:a16="http://schemas.microsoft.com/office/drawing/2014/main" id="{DCEBF2EF-567D-4450-AC03-611930758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290" y="9029700"/>
            <a:ext cx="10001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897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06915" y="4774331"/>
            <a:ext cx="9846718" cy="4142613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>
              <a:lnSpc>
                <a:spcPct val="150000"/>
              </a:lnSpc>
            </a:pP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자극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패널의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구현이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용이하다</a:t>
            </a:r>
            <a:endParaRPr lang="en-US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기능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확장성이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좋다</a:t>
            </a:r>
            <a:endParaRPr lang="en-US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키보드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커서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이동이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가능하다</a:t>
            </a:r>
            <a:endParaRPr lang="en-US" altLang="ko-KR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별도의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훈련이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필요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없다</a:t>
            </a:r>
            <a:endParaRPr lang="en-US" altLang="ko-KR" sz="3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7952096" y="2210052"/>
            <a:ext cx="4415689" cy="4415689"/>
            <a:chOff x="7952096" y="2210052"/>
            <a:chExt cx="4415689" cy="44156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52096" y="2210052"/>
              <a:ext cx="4415689" cy="44156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40948" y="4417896"/>
            <a:ext cx="8285061" cy="4142613"/>
            <a:chOff x="9040948" y="4417896"/>
            <a:chExt cx="8285061" cy="414261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0948" y="4417896"/>
              <a:ext cx="8285061" cy="41426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04344" y="-1850908"/>
            <a:ext cx="7965628" cy="7755371"/>
            <a:chOff x="11004344" y="-1850908"/>
            <a:chExt cx="7965628" cy="775537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4344" y="-1850908"/>
              <a:ext cx="7965628" cy="775537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6FADFD-1027-45CE-BFC8-FA66C4B7A448}"/>
              </a:ext>
            </a:extLst>
          </p:cNvPr>
          <p:cNvSpPr txBox="1"/>
          <p:nvPr/>
        </p:nvSpPr>
        <p:spPr>
          <a:xfrm>
            <a:off x="0" y="9894808"/>
            <a:ext cx="10142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[1]</a:t>
            </a:r>
            <a:r>
              <a:rPr lang="ko-KR" altLang="en-US" dirty="0" err="1"/>
              <a:t>손량희</a:t>
            </a:r>
            <a:r>
              <a:rPr lang="ko-KR" altLang="en-US" dirty="0"/>
              <a:t> </a:t>
            </a:r>
            <a:r>
              <a:rPr lang="en-US" altLang="ko-KR" dirty="0"/>
              <a:t>(2010)   [2]</a:t>
            </a:r>
            <a:r>
              <a:rPr lang="ko-KR" altLang="en-US" dirty="0" err="1"/>
              <a:t>이상경</a:t>
            </a:r>
            <a:r>
              <a:rPr lang="ko-KR" altLang="en-US" dirty="0"/>
              <a:t> </a:t>
            </a:r>
            <a:r>
              <a:rPr lang="en-US" altLang="ko-KR" dirty="0"/>
              <a:t>(2012)</a:t>
            </a:r>
            <a:endParaRPr lang="ko-KR" alt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961991" y="2117331"/>
            <a:ext cx="11814104" cy="402984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2   </a:t>
            </a:r>
            <a:r>
              <a:rPr lang="en-US" altLang="ko-KR" sz="6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SSVEP를</a:t>
            </a:r>
            <a:r>
              <a:rPr lang="en-US" altLang="ko-KR" sz="6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선택한</a:t>
            </a:r>
            <a:r>
              <a:rPr lang="en-US" altLang="ko-KR" sz="6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6000" b="1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이유</a:t>
            </a:r>
            <a:r>
              <a:rPr lang="ko-KR" altLang="en-US" sz="6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</a:t>
            </a:r>
            <a:r>
              <a:rPr lang="en-US" altLang="ko-KR" sz="6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algn="just"/>
            <a:r>
              <a:rPr lang="en-US" altLang="ko-KR" sz="60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   Why SSVEP?</a:t>
            </a:r>
            <a:endParaRPr lang="en-US" altLang="ko-KR" sz="6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77518" y="813987"/>
            <a:ext cx="9071282" cy="8659025"/>
            <a:chOff x="11991104" y="819162"/>
            <a:chExt cx="5555518" cy="86590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91104" y="819162"/>
              <a:ext cx="5555518" cy="865902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84003" y="1077174"/>
            <a:ext cx="11814104" cy="290534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6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3   </a:t>
            </a:r>
            <a:r>
              <a:rPr lang="ko-KR" altLang="en-US" sz="6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어떻게 해결할 것인가</a:t>
            </a:r>
            <a:r>
              <a:rPr lang="en-US" altLang="ko-KR" sz="6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  <a:p>
            <a:pPr algn="just"/>
            <a:r>
              <a:rPr lang="en-US" altLang="ko-KR" sz="6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     How to solve?</a:t>
            </a:r>
            <a:endParaRPr lang="en-US" altLang="ko-KR" sz="6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004" y="6067648"/>
            <a:ext cx="5912894" cy="256318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SSVEP를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활용한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표시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algn="just"/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이모티콘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고르기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 </a:t>
            </a:r>
          </a:p>
          <a:p>
            <a:pPr algn="just"/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just"/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상태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훌륭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선택</a:t>
            </a:r>
            <a:r>
              <a:rPr lang="en-US" altLang="ko-KR" sz="3600" b="1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시        </a:t>
            </a:r>
            <a:r>
              <a:rPr lang="en-US" altLang="ko-KR" sz="3600" b="1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</a:t>
            </a:r>
            <a:endParaRPr lang="en-US" altLang="ko-KR" sz="3600" b="1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3B07A-8587-430B-8BCA-55032E475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397" y="7658100"/>
            <a:ext cx="738762" cy="743498"/>
          </a:xfrm>
          <a:prstGeom prst="rect">
            <a:avLst/>
          </a:prstGeom>
        </p:spPr>
      </p:pic>
      <p:grpSp>
        <p:nvGrpSpPr>
          <p:cNvPr id="14" name="그룹 1002">
            <a:extLst>
              <a:ext uri="{FF2B5EF4-FFF2-40B4-BE49-F238E27FC236}">
                <a16:creationId xmlns:a16="http://schemas.microsoft.com/office/drawing/2014/main" id="{02BAA42F-E16D-4AEA-BE36-9A333EA50910}"/>
              </a:ext>
            </a:extLst>
          </p:cNvPr>
          <p:cNvGrpSpPr/>
          <p:nvPr/>
        </p:nvGrpSpPr>
        <p:grpSpPr>
          <a:xfrm>
            <a:off x="6296897" y="3162300"/>
            <a:ext cx="11802421" cy="6963429"/>
            <a:chOff x="6258715" y="2466468"/>
            <a:chExt cx="11802421" cy="6963429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F66569DA-CB8A-4CBE-BB81-220981866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58715" y="2466468"/>
              <a:ext cx="11802421" cy="6963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1474BAF1-6FF9-4B7C-8680-36D8405C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921266"/>
            <a:ext cx="5121121" cy="3737034"/>
          </a:xfrm>
          <a:prstGeom prst="rect">
            <a:avLst/>
          </a:prstGeom>
        </p:spPr>
      </p:pic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98A274E4-77BE-4BA6-9D05-97ECA8FD32AB}"/>
              </a:ext>
            </a:extLst>
          </p:cNvPr>
          <p:cNvGrpSpPr/>
          <p:nvPr/>
        </p:nvGrpSpPr>
        <p:grpSpPr>
          <a:xfrm>
            <a:off x="12496800" y="450392"/>
            <a:ext cx="5760720" cy="4078040"/>
            <a:chOff x="-131028" y="-142241"/>
            <a:chExt cx="9273885" cy="10821040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53586261-3B2C-41C9-A31F-F5DA74BE6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grpSp>
        <p:nvGrpSpPr>
          <p:cNvPr id="11" name="그룹 1002">
            <a:extLst>
              <a:ext uri="{FF2B5EF4-FFF2-40B4-BE49-F238E27FC236}">
                <a16:creationId xmlns:a16="http://schemas.microsoft.com/office/drawing/2014/main" id="{3365C9B4-B6F5-4E4E-A12E-046E1AFDD37E}"/>
              </a:ext>
            </a:extLst>
          </p:cNvPr>
          <p:cNvGrpSpPr/>
          <p:nvPr/>
        </p:nvGrpSpPr>
        <p:grpSpPr>
          <a:xfrm>
            <a:off x="0" y="9569321"/>
            <a:ext cx="18288000" cy="778639"/>
            <a:chOff x="-131028" y="-142241"/>
            <a:chExt cx="9273885" cy="10821040"/>
          </a:xfrm>
        </p:grpSpPr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F375F707-EBFE-4CD1-9FEE-0A329C428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88000"/>
            </a:blip>
            <a:stretch>
              <a:fillRect/>
            </a:stretch>
          </p:blipFill>
          <p:spPr>
            <a:xfrm>
              <a:off x="-131028" y="-142241"/>
              <a:ext cx="9273885" cy="10821040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12102422" y="952500"/>
            <a:ext cx="5575978" cy="7942924"/>
            <a:chOff x="11362966" y="1025229"/>
            <a:chExt cx="5575978" cy="79429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62966" y="1025229"/>
              <a:ext cx="5575978" cy="7942924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5C8AF0D-37C8-4AEE-B01D-215666C6B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2019300"/>
            <a:ext cx="11458575" cy="16859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3B6D10-95FF-4369-9597-6A3C89851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1037" y="4008639"/>
            <a:ext cx="10596563" cy="18183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1EBA2AC-23F2-4067-A27F-B526D3097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6515100"/>
            <a:ext cx="9372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0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625</Words>
  <Application>Microsoft Office PowerPoint</Application>
  <PresentationFormat>사용자 지정</PresentationFormat>
  <Paragraphs>132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locus_sangsang</vt:lpstr>
      <vt:lpstr>Noto Sans CJK KR Regular</vt:lpstr>
      <vt:lpstr>notoSans</vt:lpstr>
      <vt:lpstr>나눔스퀘어</vt:lpstr>
      <vt:lpstr>나눔스퀘어 ExtraBold</vt:lpstr>
      <vt:lpstr>배달의민족 도현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Koo Michelle</cp:lastModifiedBy>
  <cp:revision>7</cp:revision>
  <dcterms:created xsi:type="dcterms:W3CDTF">2021-06-13T23:41:21Z</dcterms:created>
  <dcterms:modified xsi:type="dcterms:W3CDTF">2021-06-14T16:59:01Z</dcterms:modified>
</cp:coreProperties>
</file>